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4"/>
  </p:sldMasterIdLst>
  <p:notesMasterIdLst>
    <p:notesMasterId r:id="rId18"/>
  </p:notesMasterIdLst>
  <p:sldIdLst>
    <p:sldId id="304" r:id="rId5"/>
    <p:sldId id="314" r:id="rId6"/>
    <p:sldId id="308" r:id="rId7"/>
    <p:sldId id="288" r:id="rId8"/>
    <p:sldId id="299" r:id="rId9"/>
    <p:sldId id="315" r:id="rId10"/>
    <p:sldId id="317" r:id="rId11"/>
    <p:sldId id="316" r:id="rId12"/>
    <p:sldId id="318" r:id="rId13"/>
    <p:sldId id="268" r:id="rId14"/>
    <p:sldId id="313" r:id="rId15"/>
    <p:sldId id="275" r:id="rId16"/>
    <p:sldId id="30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707" autoAdjust="0"/>
  </p:normalViewPr>
  <p:slideViewPr>
    <p:cSldViewPr snapToGrid="0">
      <p:cViewPr varScale="1">
        <p:scale>
          <a:sx n="109" d="100"/>
          <a:sy n="109" d="100"/>
        </p:scale>
        <p:origin x="720" y="17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9686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159395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14449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307678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99E9-8064-F241-BC6E-A379ED9A84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DF6097-3EB2-5D35-6FA0-79E390C8A5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6B1BC4-BCF2-5731-9345-6D20293BE8C3}"/>
              </a:ext>
            </a:extLst>
          </p:cNvPr>
          <p:cNvSpPr>
            <a:spLocks noGrp="1"/>
          </p:cNvSpPr>
          <p:nvPr>
            <p:ph type="dt" sz="half" idx="10"/>
          </p:nvPr>
        </p:nvSpPr>
        <p:spPr/>
        <p:txBody>
          <a:bodyPr/>
          <a:lstStyle/>
          <a:p>
            <a:fld id="{9AB3A824-1A51-4B26-AD58-A6D8E14F6C04}" type="datetimeFigureOut">
              <a:rPr lang="en-US" smtClean="0"/>
              <a:t>12/12/23</a:t>
            </a:fld>
            <a:endParaRPr lang="en-US" dirty="0"/>
          </a:p>
        </p:txBody>
      </p:sp>
      <p:sp>
        <p:nvSpPr>
          <p:cNvPr id="5" name="Footer Placeholder 4">
            <a:extLst>
              <a:ext uri="{FF2B5EF4-FFF2-40B4-BE49-F238E27FC236}">
                <a16:creationId xmlns:a16="http://schemas.microsoft.com/office/drawing/2014/main" id="{5DB278F9-6E10-3BB7-1C9B-894C691BB39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F0665B12-8BED-212C-FE8C-2B1E86CB9CC4}"/>
              </a:ext>
            </a:extLst>
          </p:cNvPr>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a:extLst>
              <a:ext uri="{FF2B5EF4-FFF2-40B4-BE49-F238E27FC236}">
                <a16:creationId xmlns:a16="http://schemas.microsoft.com/office/drawing/2014/main" id="{6A251CC6-E343-7AD0-CC44-56D6F67FCC7F}"/>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grpSp>
        <p:nvGrpSpPr>
          <p:cNvPr id="8" name="Picture Placeholder 16" descr="abstract colorful illustration of buildings">
            <a:extLst>
              <a:ext uri="{FF2B5EF4-FFF2-40B4-BE49-F238E27FC236}">
                <a16:creationId xmlns:a16="http://schemas.microsoft.com/office/drawing/2014/main" id="{526606E2-69EF-3506-F422-EBD880F6598B}"/>
              </a:ext>
            </a:extLst>
          </p:cNvPr>
          <p:cNvGrpSpPr/>
          <p:nvPr userDrawn="1"/>
        </p:nvGrpSpPr>
        <p:grpSpPr>
          <a:xfrm>
            <a:off x="0" y="0"/>
            <a:ext cx="6883718" cy="6858751"/>
            <a:chOff x="0" y="0"/>
            <a:chExt cx="6883718" cy="6858751"/>
          </a:xfrm>
        </p:grpSpPr>
        <p:sp>
          <p:nvSpPr>
            <p:cNvPr id="9" name="Freeform: Shape 10">
              <a:extLst>
                <a:ext uri="{FF2B5EF4-FFF2-40B4-BE49-F238E27FC236}">
                  <a16:creationId xmlns:a16="http://schemas.microsoft.com/office/drawing/2014/main" id="{6B275441-B1AD-270F-50EB-9B66F37CFC2B}"/>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0" name="Freeform: Shape 11">
              <a:extLst>
                <a:ext uri="{FF2B5EF4-FFF2-40B4-BE49-F238E27FC236}">
                  <a16:creationId xmlns:a16="http://schemas.microsoft.com/office/drawing/2014/main" id="{EF3F7AF3-B18D-953B-E2E9-3CC0FC63B203}"/>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1" name="Freeform: Shape 12">
              <a:extLst>
                <a:ext uri="{FF2B5EF4-FFF2-40B4-BE49-F238E27FC236}">
                  <a16:creationId xmlns:a16="http://schemas.microsoft.com/office/drawing/2014/main" id="{F76360BF-0109-B356-45F3-544A51758697}"/>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2" name="Freeform: Shape 13">
              <a:extLst>
                <a:ext uri="{FF2B5EF4-FFF2-40B4-BE49-F238E27FC236}">
                  <a16:creationId xmlns:a16="http://schemas.microsoft.com/office/drawing/2014/main" id="{2B63956E-7DCF-AAC9-6EEF-00C70DD9AD6A}"/>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3" name="Freeform: Shape 14">
              <a:extLst>
                <a:ext uri="{FF2B5EF4-FFF2-40B4-BE49-F238E27FC236}">
                  <a16:creationId xmlns:a16="http://schemas.microsoft.com/office/drawing/2014/main" id="{42C70F44-1BB3-2B41-5627-A53F0020AC17}"/>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4" name="Freeform: Shape 15">
              <a:extLst>
                <a:ext uri="{FF2B5EF4-FFF2-40B4-BE49-F238E27FC236}">
                  <a16:creationId xmlns:a16="http://schemas.microsoft.com/office/drawing/2014/main" id="{ADA47099-521A-FEC6-D5DC-4D5BB2C6C952}"/>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5" name="Freeform: Shape 16">
              <a:extLst>
                <a:ext uri="{FF2B5EF4-FFF2-40B4-BE49-F238E27FC236}">
                  <a16:creationId xmlns:a16="http://schemas.microsoft.com/office/drawing/2014/main" id="{FC1D11AF-77D4-D192-F6A8-4E228D1C6564}"/>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6" name="Freeform: Shape 17">
              <a:extLst>
                <a:ext uri="{FF2B5EF4-FFF2-40B4-BE49-F238E27FC236}">
                  <a16:creationId xmlns:a16="http://schemas.microsoft.com/office/drawing/2014/main" id="{91379DF6-DD79-041A-E1AD-3DC6176B0799}"/>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7" name="Freeform: Shape 18">
              <a:extLst>
                <a:ext uri="{FF2B5EF4-FFF2-40B4-BE49-F238E27FC236}">
                  <a16:creationId xmlns:a16="http://schemas.microsoft.com/office/drawing/2014/main" id="{5CC0D70A-6011-88F6-A5C6-C617CEAB6493}"/>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18" name="Freeform: Shape 19">
              <a:extLst>
                <a:ext uri="{FF2B5EF4-FFF2-40B4-BE49-F238E27FC236}">
                  <a16:creationId xmlns:a16="http://schemas.microsoft.com/office/drawing/2014/main" id="{FA8B184D-0512-69BA-AAD6-28ECF66992AC}"/>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9" name="Freeform: Shape 20">
              <a:extLst>
                <a:ext uri="{FF2B5EF4-FFF2-40B4-BE49-F238E27FC236}">
                  <a16:creationId xmlns:a16="http://schemas.microsoft.com/office/drawing/2014/main" id="{D25352EE-DD76-7FA8-C776-A68B3554A8AD}"/>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21">
              <a:extLst>
                <a:ext uri="{FF2B5EF4-FFF2-40B4-BE49-F238E27FC236}">
                  <a16:creationId xmlns:a16="http://schemas.microsoft.com/office/drawing/2014/main" id="{CB31CC99-4099-1AAF-0ED4-227E188496AF}"/>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1" name="Freeform: Shape 22">
              <a:extLst>
                <a:ext uri="{FF2B5EF4-FFF2-40B4-BE49-F238E27FC236}">
                  <a16:creationId xmlns:a16="http://schemas.microsoft.com/office/drawing/2014/main" id="{674EF44F-4A21-53EA-DAEA-6CC8B6D164AB}"/>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2" name="Freeform: Shape 23">
              <a:extLst>
                <a:ext uri="{FF2B5EF4-FFF2-40B4-BE49-F238E27FC236}">
                  <a16:creationId xmlns:a16="http://schemas.microsoft.com/office/drawing/2014/main" id="{05488555-B218-4BBB-3DDF-2B93F328F488}"/>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3" name="Freeform: Shape 24">
              <a:extLst>
                <a:ext uri="{FF2B5EF4-FFF2-40B4-BE49-F238E27FC236}">
                  <a16:creationId xmlns:a16="http://schemas.microsoft.com/office/drawing/2014/main" id="{6C5A65DA-BAE9-5FDC-454E-6167EE9AA0F7}"/>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4" name="Freeform: Shape 25">
              <a:extLst>
                <a:ext uri="{FF2B5EF4-FFF2-40B4-BE49-F238E27FC236}">
                  <a16:creationId xmlns:a16="http://schemas.microsoft.com/office/drawing/2014/main" id="{8538E8AD-4C38-24A9-4F44-73031991CCEF}"/>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5" name="Freeform: Shape 26">
              <a:extLst>
                <a:ext uri="{FF2B5EF4-FFF2-40B4-BE49-F238E27FC236}">
                  <a16:creationId xmlns:a16="http://schemas.microsoft.com/office/drawing/2014/main" id="{B02784AD-8581-E169-41D9-2F0B5D67A261}"/>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6" name="Freeform: Shape 27">
              <a:extLst>
                <a:ext uri="{FF2B5EF4-FFF2-40B4-BE49-F238E27FC236}">
                  <a16:creationId xmlns:a16="http://schemas.microsoft.com/office/drawing/2014/main" id="{A37F30DB-0883-883E-1FB3-5F400B404016}"/>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7" name="Freeform: Shape 28">
              <a:extLst>
                <a:ext uri="{FF2B5EF4-FFF2-40B4-BE49-F238E27FC236}">
                  <a16:creationId xmlns:a16="http://schemas.microsoft.com/office/drawing/2014/main" id="{C4514D7F-1957-6D7D-E2F6-6478EC69BAEA}"/>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28" name="Freeform: Shape 29">
              <a:extLst>
                <a:ext uri="{FF2B5EF4-FFF2-40B4-BE49-F238E27FC236}">
                  <a16:creationId xmlns:a16="http://schemas.microsoft.com/office/drawing/2014/main" id="{9C13CAA6-DB92-8439-DD07-EEFACFCB98D4}"/>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9" name="Freeform: Shape 30">
              <a:extLst>
                <a:ext uri="{FF2B5EF4-FFF2-40B4-BE49-F238E27FC236}">
                  <a16:creationId xmlns:a16="http://schemas.microsoft.com/office/drawing/2014/main" id="{B1889C49-962C-2139-BAB4-47475D8310DB}"/>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0" name="Freeform: Shape 31">
              <a:extLst>
                <a:ext uri="{FF2B5EF4-FFF2-40B4-BE49-F238E27FC236}">
                  <a16:creationId xmlns:a16="http://schemas.microsoft.com/office/drawing/2014/main" id="{7A97C002-4834-D7A9-84EB-07FF15E3E913}"/>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1" name="Freeform: Shape 32">
              <a:extLst>
                <a:ext uri="{FF2B5EF4-FFF2-40B4-BE49-F238E27FC236}">
                  <a16:creationId xmlns:a16="http://schemas.microsoft.com/office/drawing/2014/main" id="{50E9D4A9-F694-C54E-33D1-458093D69939}"/>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2" name="Freeform: Shape 33">
              <a:extLst>
                <a:ext uri="{FF2B5EF4-FFF2-40B4-BE49-F238E27FC236}">
                  <a16:creationId xmlns:a16="http://schemas.microsoft.com/office/drawing/2014/main" id="{D9FE2CEA-C10C-1AD5-79C4-91FAF28EDFF2}"/>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3" name="Freeform: Shape 34">
              <a:extLst>
                <a:ext uri="{FF2B5EF4-FFF2-40B4-BE49-F238E27FC236}">
                  <a16:creationId xmlns:a16="http://schemas.microsoft.com/office/drawing/2014/main" id="{5D8A220C-98AC-5718-3B0F-788E9E5039E5}"/>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4" name="Freeform: Shape 35">
              <a:extLst>
                <a:ext uri="{FF2B5EF4-FFF2-40B4-BE49-F238E27FC236}">
                  <a16:creationId xmlns:a16="http://schemas.microsoft.com/office/drawing/2014/main" id="{EC7BB899-C3B4-2859-2CEE-FF96F4F8E669}"/>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5" name="Freeform: Shape 36">
              <a:extLst>
                <a:ext uri="{FF2B5EF4-FFF2-40B4-BE49-F238E27FC236}">
                  <a16:creationId xmlns:a16="http://schemas.microsoft.com/office/drawing/2014/main" id="{78A89C1B-0B37-1320-93A2-C09E1237DF37}"/>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6" name="Freeform: Shape 37">
              <a:extLst>
                <a:ext uri="{FF2B5EF4-FFF2-40B4-BE49-F238E27FC236}">
                  <a16:creationId xmlns:a16="http://schemas.microsoft.com/office/drawing/2014/main" id="{A6D38990-371B-C529-A6E8-3A00F51DB8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7" name="Freeform: Shape 38">
              <a:extLst>
                <a:ext uri="{FF2B5EF4-FFF2-40B4-BE49-F238E27FC236}">
                  <a16:creationId xmlns:a16="http://schemas.microsoft.com/office/drawing/2014/main" id="{258A59E5-E1C0-B2EB-FE02-331895D32C25}"/>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38" name="Freeform: Shape 39">
              <a:extLst>
                <a:ext uri="{FF2B5EF4-FFF2-40B4-BE49-F238E27FC236}">
                  <a16:creationId xmlns:a16="http://schemas.microsoft.com/office/drawing/2014/main" id="{2B228118-36F0-E81B-59DB-1528436541EA}"/>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39" name="Freeform: Shape 40">
              <a:extLst>
                <a:ext uri="{FF2B5EF4-FFF2-40B4-BE49-F238E27FC236}">
                  <a16:creationId xmlns:a16="http://schemas.microsoft.com/office/drawing/2014/main" id="{2ECB7753-A149-F5F0-62C2-7A482FD48E0F}"/>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0" name="Freeform: Shape 41">
              <a:extLst>
                <a:ext uri="{FF2B5EF4-FFF2-40B4-BE49-F238E27FC236}">
                  <a16:creationId xmlns:a16="http://schemas.microsoft.com/office/drawing/2014/main" id="{75500727-E5F6-4A9A-A8BD-D531D2844364}"/>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1" name="Freeform: Shape 42">
              <a:extLst>
                <a:ext uri="{FF2B5EF4-FFF2-40B4-BE49-F238E27FC236}">
                  <a16:creationId xmlns:a16="http://schemas.microsoft.com/office/drawing/2014/main" id="{02F3006F-F2E4-256C-0919-9EFCC4830384}"/>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2" name="Freeform: Shape 43">
              <a:extLst>
                <a:ext uri="{FF2B5EF4-FFF2-40B4-BE49-F238E27FC236}">
                  <a16:creationId xmlns:a16="http://schemas.microsoft.com/office/drawing/2014/main" id="{4A07F506-96B4-5AB9-68FB-81A04026EACC}"/>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3" name="Freeform: Shape 44">
              <a:extLst>
                <a:ext uri="{FF2B5EF4-FFF2-40B4-BE49-F238E27FC236}">
                  <a16:creationId xmlns:a16="http://schemas.microsoft.com/office/drawing/2014/main" id="{678E9927-3597-A579-5A7F-D7392C2AEFC9}"/>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4" name="Freeform: Shape 45">
              <a:extLst>
                <a:ext uri="{FF2B5EF4-FFF2-40B4-BE49-F238E27FC236}">
                  <a16:creationId xmlns:a16="http://schemas.microsoft.com/office/drawing/2014/main" id="{8B8DE23D-7369-E1E1-7908-F1666D627F9B}"/>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5" name="Freeform: Shape 46">
              <a:extLst>
                <a:ext uri="{FF2B5EF4-FFF2-40B4-BE49-F238E27FC236}">
                  <a16:creationId xmlns:a16="http://schemas.microsoft.com/office/drawing/2014/main" id="{BD213D99-8D4B-FCCE-F79F-BB534E840959}"/>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6" name="Freeform: Shape 47">
              <a:extLst>
                <a:ext uri="{FF2B5EF4-FFF2-40B4-BE49-F238E27FC236}">
                  <a16:creationId xmlns:a16="http://schemas.microsoft.com/office/drawing/2014/main" id="{58FBB6F0-60D1-8A76-0533-256B8094E11D}"/>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7" name="Freeform: Shape 48">
              <a:extLst>
                <a:ext uri="{FF2B5EF4-FFF2-40B4-BE49-F238E27FC236}">
                  <a16:creationId xmlns:a16="http://schemas.microsoft.com/office/drawing/2014/main" id="{7CAC5551-1A6F-B139-D3D9-ACD6879D5DE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48" name="Freeform: Shape 49">
              <a:extLst>
                <a:ext uri="{FF2B5EF4-FFF2-40B4-BE49-F238E27FC236}">
                  <a16:creationId xmlns:a16="http://schemas.microsoft.com/office/drawing/2014/main" id="{7624C5FC-0013-A1C3-DCBB-06C5CABA3447}"/>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49" name="Freeform: Shape 50">
              <a:extLst>
                <a:ext uri="{FF2B5EF4-FFF2-40B4-BE49-F238E27FC236}">
                  <a16:creationId xmlns:a16="http://schemas.microsoft.com/office/drawing/2014/main" id="{45BF7CE6-C32F-D395-1502-0CFD3739AB0A}"/>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0" name="Freeform: Shape 51">
              <a:extLst>
                <a:ext uri="{FF2B5EF4-FFF2-40B4-BE49-F238E27FC236}">
                  <a16:creationId xmlns:a16="http://schemas.microsoft.com/office/drawing/2014/main" id="{C595634E-8AE5-67E1-40CB-6F66D2B25E42}"/>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1" name="Freeform: Shape 52">
              <a:extLst>
                <a:ext uri="{FF2B5EF4-FFF2-40B4-BE49-F238E27FC236}">
                  <a16:creationId xmlns:a16="http://schemas.microsoft.com/office/drawing/2014/main" id="{2EBAD8E6-DB9D-588B-F6C8-4E96760DEA1D}"/>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2" name="Freeform: Shape 53">
              <a:extLst>
                <a:ext uri="{FF2B5EF4-FFF2-40B4-BE49-F238E27FC236}">
                  <a16:creationId xmlns:a16="http://schemas.microsoft.com/office/drawing/2014/main" id="{B878C26F-5451-E011-936E-6A2213F4DF4D}"/>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3" name="Freeform: Shape 54">
              <a:extLst>
                <a:ext uri="{FF2B5EF4-FFF2-40B4-BE49-F238E27FC236}">
                  <a16:creationId xmlns:a16="http://schemas.microsoft.com/office/drawing/2014/main" id="{0CBFDA2E-1624-1BA1-FC78-DF4FF11260F7}"/>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4" name="Freeform: Shape 55">
              <a:extLst>
                <a:ext uri="{FF2B5EF4-FFF2-40B4-BE49-F238E27FC236}">
                  <a16:creationId xmlns:a16="http://schemas.microsoft.com/office/drawing/2014/main" id="{C0F5999A-D0E3-1184-8633-77EA8650A110}"/>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5" name="Freeform: Shape 56">
              <a:extLst>
                <a:ext uri="{FF2B5EF4-FFF2-40B4-BE49-F238E27FC236}">
                  <a16:creationId xmlns:a16="http://schemas.microsoft.com/office/drawing/2014/main" id="{9649EAC2-BA9D-3B1B-32C4-DD838FCC562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6" name="Freeform: Shape 57">
              <a:extLst>
                <a:ext uri="{FF2B5EF4-FFF2-40B4-BE49-F238E27FC236}">
                  <a16:creationId xmlns:a16="http://schemas.microsoft.com/office/drawing/2014/main" id="{3FCA8E08-4BBA-C76D-BE9F-090B867AA639}"/>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7" name="Freeform: Shape 58">
              <a:extLst>
                <a:ext uri="{FF2B5EF4-FFF2-40B4-BE49-F238E27FC236}">
                  <a16:creationId xmlns:a16="http://schemas.microsoft.com/office/drawing/2014/main" id="{0C621515-9D8A-1018-6137-120F377F7DAF}"/>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8" name="Freeform: Shape 59">
              <a:extLst>
                <a:ext uri="{FF2B5EF4-FFF2-40B4-BE49-F238E27FC236}">
                  <a16:creationId xmlns:a16="http://schemas.microsoft.com/office/drawing/2014/main" id="{A0FF5EFD-FC3E-3E73-74DB-9AEBE4D0123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59" name="Freeform: Shape 60">
              <a:extLst>
                <a:ext uri="{FF2B5EF4-FFF2-40B4-BE49-F238E27FC236}">
                  <a16:creationId xmlns:a16="http://schemas.microsoft.com/office/drawing/2014/main" id="{81ED039B-8C26-D384-2059-E6A140AF3B2F}"/>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0" name="Freeform: Shape 61">
              <a:extLst>
                <a:ext uri="{FF2B5EF4-FFF2-40B4-BE49-F238E27FC236}">
                  <a16:creationId xmlns:a16="http://schemas.microsoft.com/office/drawing/2014/main" id="{B4F29A55-CCE6-7861-8CE0-896BA408DC6A}"/>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1" name="Freeform: Shape 62">
              <a:extLst>
                <a:ext uri="{FF2B5EF4-FFF2-40B4-BE49-F238E27FC236}">
                  <a16:creationId xmlns:a16="http://schemas.microsoft.com/office/drawing/2014/main" id="{BB7FA696-2B6A-5138-05F6-6AF169C8403F}"/>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2" name="Freeform: Shape 63">
              <a:extLst>
                <a:ext uri="{FF2B5EF4-FFF2-40B4-BE49-F238E27FC236}">
                  <a16:creationId xmlns:a16="http://schemas.microsoft.com/office/drawing/2014/main" id="{1E7DDC78-C35C-B518-7128-B1A84C402A01}"/>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3" name="Freeform: Shape 64">
              <a:extLst>
                <a:ext uri="{FF2B5EF4-FFF2-40B4-BE49-F238E27FC236}">
                  <a16:creationId xmlns:a16="http://schemas.microsoft.com/office/drawing/2014/main" id="{98A90FF4-FF25-D88C-6244-CE70B8CBA88E}"/>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4" name="Freeform: Shape 65">
              <a:extLst>
                <a:ext uri="{FF2B5EF4-FFF2-40B4-BE49-F238E27FC236}">
                  <a16:creationId xmlns:a16="http://schemas.microsoft.com/office/drawing/2014/main" id="{6BF7270F-3775-45EF-B6DA-2160F16C5AC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5" name="Freeform: Shape 66">
              <a:extLst>
                <a:ext uri="{FF2B5EF4-FFF2-40B4-BE49-F238E27FC236}">
                  <a16:creationId xmlns:a16="http://schemas.microsoft.com/office/drawing/2014/main" id="{BE065774-C787-B772-50DB-635BCE57FAE2}"/>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6" name="Freeform: Shape 67">
              <a:extLst>
                <a:ext uri="{FF2B5EF4-FFF2-40B4-BE49-F238E27FC236}">
                  <a16:creationId xmlns:a16="http://schemas.microsoft.com/office/drawing/2014/main" id="{1A6B9B06-132B-59DA-1479-A89D7388EAE6}"/>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7" name="Freeform: Shape 68">
              <a:extLst>
                <a:ext uri="{FF2B5EF4-FFF2-40B4-BE49-F238E27FC236}">
                  <a16:creationId xmlns:a16="http://schemas.microsoft.com/office/drawing/2014/main" id="{DA2EFDA9-C23D-AFAA-7CAC-07E7268E9E08}"/>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68" name="Freeform: Shape 69">
              <a:extLst>
                <a:ext uri="{FF2B5EF4-FFF2-40B4-BE49-F238E27FC236}">
                  <a16:creationId xmlns:a16="http://schemas.microsoft.com/office/drawing/2014/main" id="{D5BAF580-B14E-B983-5DBE-0F71247FF050}"/>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69" name="Freeform: Shape 70">
              <a:extLst>
                <a:ext uri="{FF2B5EF4-FFF2-40B4-BE49-F238E27FC236}">
                  <a16:creationId xmlns:a16="http://schemas.microsoft.com/office/drawing/2014/main" id="{0CE95487-32DA-98DB-5476-216E0119D882}"/>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0" name="Freeform: Shape 71">
              <a:extLst>
                <a:ext uri="{FF2B5EF4-FFF2-40B4-BE49-F238E27FC236}">
                  <a16:creationId xmlns:a16="http://schemas.microsoft.com/office/drawing/2014/main" id="{81C331D0-0384-5E49-F00C-280CE516CB4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1" name="Freeform: Shape 72">
              <a:extLst>
                <a:ext uri="{FF2B5EF4-FFF2-40B4-BE49-F238E27FC236}">
                  <a16:creationId xmlns:a16="http://schemas.microsoft.com/office/drawing/2014/main" id="{4C2A508B-F68C-D153-6504-5A4019DFC996}"/>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2" name="Freeform: Shape 73">
              <a:extLst>
                <a:ext uri="{FF2B5EF4-FFF2-40B4-BE49-F238E27FC236}">
                  <a16:creationId xmlns:a16="http://schemas.microsoft.com/office/drawing/2014/main" id="{E1E37F2C-4604-FFE4-1A64-F4F9D6A80C75}"/>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3" name="Freeform: Shape 74">
              <a:extLst>
                <a:ext uri="{FF2B5EF4-FFF2-40B4-BE49-F238E27FC236}">
                  <a16:creationId xmlns:a16="http://schemas.microsoft.com/office/drawing/2014/main" id="{2B9F443F-7041-AB5E-D4A5-7724DF1DA8EB}"/>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4" name="Freeform: Shape 75">
              <a:extLst>
                <a:ext uri="{FF2B5EF4-FFF2-40B4-BE49-F238E27FC236}">
                  <a16:creationId xmlns:a16="http://schemas.microsoft.com/office/drawing/2014/main" id="{1A6D2FA8-BB5E-1305-2243-3793CB40DD20}"/>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5" name="Freeform: Shape 76">
              <a:extLst>
                <a:ext uri="{FF2B5EF4-FFF2-40B4-BE49-F238E27FC236}">
                  <a16:creationId xmlns:a16="http://schemas.microsoft.com/office/drawing/2014/main" id="{5CA0F54E-A325-AD92-B937-23F25A0AD6BF}"/>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6" name="Freeform: Shape 77">
              <a:extLst>
                <a:ext uri="{FF2B5EF4-FFF2-40B4-BE49-F238E27FC236}">
                  <a16:creationId xmlns:a16="http://schemas.microsoft.com/office/drawing/2014/main" id="{40C6D2A7-FD61-EEE0-E85E-A3E7C30C64D2}"/>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7" name="Freeform: Shape 78">
              <a:extLst>
                <a:ext uri="{FF2B5EF4-FFF2-40B4-BE49-F238E27FC236}">
                  <a16:creationId xmlns:a16="http://schemas.microsoft.com/office/drawing/2014/main" id="{39634440-E593-98C0-55EF-1129F1C9C2D4}"/>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78" name="Freeform: Shape 79">
              <a:extLst>
                <a:ext uri="{FF2B5EF4-FFF2-40B4-BE49-F238E27FC236}">
                  <a16:creationId xmlns:a16="http://schemas.microsoft.com/office/drawing/2014/main" id="{27560959-E06E-92BC-52E6-57196A15EB95}"/>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79" name="Freeform: Shape 80">
              <a:extLst>
                <a:ext uri="{FF2B5EF4-FFF2-40B4-BE49-F238E27FC236}">
                  <a16:creationId xmlns:a16="http://schemas.microsoft.com/office/drawing/2014/main" id="{4575F5BB-DDE4-80A9-D35D-693EE9C3A5D9}"/>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0" name="Freeform: Shape 81">
              <a:extLst>
                <a:ext uri="{FF2B5EF4-FFF2-40B4-BE49-F238E27FC236}">
                  <a16:creationId xmlns:a16="http://schemas.microsoft.com/office/drawing/2014/main" id="{A13E37EF-65D0-FDC1-D87D-3B7471623854}"/>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1" name="Freeform: Shape 82">
              <a:extLst>
                <a:ext uri="{FF2B5EF4-FFF2-40B4-BE49-F238E27FC236}">
                  <a16:creationId xmlns:a16="http://schemas.microsoft.com/office/drawing/2014/main" id="{39542AE4-2250-6F3D-8AE2-3F82A8B3F7AD}"/>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2" name="Freeform: Shape 83">
              <a:extLst>
                <a:ext uri="{FF2B5EF4-FFF2-40B4-BE49-F238E27FC236}">
                  <a16:creationId xmlns:a16="http://schemas.microsoft.com/office/drawing/2014/main" id="{67C783A3-34FC-BF87-6877-8044336E9FB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3" name="Freeform: Shape 84">
              <a:extLst>
                <a:ext uri="{FF2B5EF4-FFF2-40B4-BE49-F238E27FC236}">
                  <a16:creationId xmlns:a16="http://schemas.microsoft.com/office/drawing/2014/main" id="{614E5765-FD5D-8938-3E80-E4107D5961B9}"/>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4" name="Freeform: Shape 85">
              <a:extLst>
                <a:ext uri="{FF2B5EF4-FFF2-40B4-BE49-F238E27FC236}">
                  <a16:creationId xmlns:a16="http://schemas.microsoft.com/office/drawing/2014/main" id="{E2C66C84-D7BA-97E0-615F-896A25474BEA}"/>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5" name="Freeform: Shape 86">
              <a:extLst>
                <a:ext uri="{FF2B5EF4-FFF2-40B4-BE49-F238E27FC236}">
                  <a16:creationId xmlns:a16="http://schemas.microsoft.com/office/drawing/2014/main" id="{71700EFB-7364-6751-90D6-BA76FC7A8367}"/>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6" name="Freeform: Shape 87">
              <a:extLst>
                <a:ext uri="{FF2B5EF4-FFF2-40B4-BE49-F238E27FC236}">
                  <a16:creationId xmlns:a16="http://schemas.microsoft.com/office/drawing/2014/main" id="{5D376518-C33A-56DD-24C0-A15D36F3BE48}"/>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7" name="Freeform: Shape 88">
              <a:extLst>
                <a:ext uri="{FF2B5EF4-FFF2-40B4-BE49-F238E27FC236}">
                  <a16:creationId xmlns:a16="http://schemas.microsoft.com/office/drawing/2014/main" id="{2957DFDD-117A-7E47-00E2-757376A97B15}"/>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88" name="Freeform: Shape 89">
              <a:extLst>
                <a:ext uri="{FF2B5EF4-FFF2-40B4-BE49-F238E27FC236}">
                  <a16:creationId xmlns:a16="http://schemas.microsoft.com/office/drawing/2014/main" id="{6C69009E-D2BD-A66C-CDFD-C02BAF3DEFA1}"/>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89" name="Freeform: Shape 90">
              <a:extLst>
                <a:ext uri="{FF2B5EF4-FFF2-40B4-BE49-F238E27FC236}">
                  <a16:creationId xmlns:a16="http://schemas.microsoft.com/office/drawing/2014/main" id="{60A0E909-48F5-54CA-D370-5C144977AA14}"/>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0" name="Freeform: Shape 91">
              <a:extLst>
                <a:ext uri="{FF2B5EF4-FFF2-40B4-BE49-F238E27FC236}">
                  <a16:creationId xmlns:a16="http://schemas.microsoft.com/office/drawing/2014/main" id="{5DF0217B-213B-6480-3A51-2AE52F732B4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2">
              <a:extLst>
                <a:ext uri="{FF2B5EF4-FFF2-40B4-BE49-F238E27FC236}">
                  <a16:creationId xmlns:a16="http://schemas.microsoft.com/office/drawing/2014/main" id="{44CC3E75-84B0-4106-AA3F-17F017B2AF73}"/>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3">
              <a:extLst>
                <a:ext uri="{FF2B5EF4-FFF2-40B4-BE49-F238E27FC236}">
                  <a16:creationId xmlns:a16="http://schemas.microsoft.com/office/drawing/2014/main" id="{2BFA702B-ED9A-2D47-35FA-49FE0E83DAFD}"/>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4">
              <a:extLst>
                <a:ext uri="{FF2B5EF4-FFF2-40B4-BE49-F238E27FC236}">
                  <a16:creationId xmlns:a16="http://schemas.microsoft.com/office/drawing/2014/main" id="{F52B4A46-9ED9-C24A-A287-0F20DC71B576}"/>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4" name="Freeform: Shape 95">
              <a:extLst>
                <a:ext uri="{FF2B5EF4-FFF2-40B4-BE49-F238E27FC236}">
                  <a16:creationId xmlns:a16="http://schemas.microsoft.com/office/drawing/2014/main" id="{3F51E30F-754F-A275-65E6-9C8AE351CD9E}"/>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5" name="Freeform: Shape 96">
              <a:extLst>
                <a:ext uri="{FF2B5EF4-FFF2-40B4-BE49-F238E27FC236}">
                  <a16:creationId xmlns:a16="http://schemas.microsoft.com/office/drawing/2014/main" id="{B49F2E18-41CE-B164-5636-AC3CFBC1072A}"/>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6" name="Freeform: Shape 97">
              <a:extLst>
                <a:ext uri="{FF2B5EF4-FFF2-40B4-BE49-F238E27FC236}">
                  <a16:creationId xmlns:a16="http://schemas.microsoft.com/office/drawing/2014/main" id="{F3ABF950-7746-BE5C-CE93-6312A6402AC0}"/>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7" name="Freeform: Shape 98">
              <a:extLst>
                <a:ext uri="{FF2B5EF4-FFF2-40B4-BE49-F238E27FC236}">
                  <a16:creationId xmlns:a16="http://schemas.microsoft.com/office/drawing/2014/main" id="{1B73BCC7-D049-76B6-FF0F-8E4DBE958B26}"/>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98" name="Freeform: Shape 99">
              <a:extLst>
                <a:ext uri="{FF2B5EF4-FFF2-40B4-BE49-F238E27FC236}">
                  <a16:creationId xmlns:a16="http://schemas.microsoft.com/office/drawing/2014/main" id="{591456C4-5EA2-AC0F-3C93-958FA5F737C5}"/>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99" name="Freeform: Shape 100">
              <a:extLst>
                <a:ext uri="{FF2B5EF4-FFF2-40B4-BE49-F238E27FC236}">
                  <a16:creationId xmlns:a16="http://schemas.microsoft.com/office/drawing/2014/main" id="{668D8592-F324-E3B6-2813-087A2F48EED2}"/>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0" name="Freeform: Shape 101">
              <a:extLst>
                <a:ext uri="{FF2B5EF4-FFF2-40B4-BE49-F238E27FC236}">
                  <a16:creationId xmlns:a16="http://schemas.microsoft.com/office/drawing/2014/main" id="{E0736BDE-486F-FFA0-85A2-33B599D20373}"/>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1" name="Freeform: Shape 102">
              <a:extLst>
                <a:ext uri="{FF2B5EF4-FFF2-40B4-BE49-F238E27FC236}">
                  <a16:creationId xmlns:a16="http://schemas.microsoft.com/office/drawing/2014/main" id="{1507DA96-14AB-E661-C484-8836D75D6E91}"/>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2" name="Freeform: Shape 103">
              <a:extLst>
                <a:ext uri="{FF2B5EF4-FFF2-40B4-BE49-F238E27FC236}">
                  <a16:creationId xmlns:a16="http://schemas.microsoft.com/office/drawing/2014/main" id="{DA5423A9-2D2D-DEA2-24D7-5C2856BD5362}"/>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4">
              <a:extLst>
                <a:ext uri="{FF2B5EF4-FFF2-40B4-BE49-F238E27FC236}">
                  <a16:creationId xmlns:a16="http://schemas.microsoft.com/office/drawing/2014/main" id="{7CF18587-1E9F-9F4B-E31B-12D5FFD8994B}"/>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4" name="Freeform: Shape 105">
              <a:extLst>
                <a:ext uri="{FF2B5EF4-FFF2-40B4-BE49-F238E27FC236}">
                  <a16:creationId xmlns:a16="http://schemas.microsoft.com/office/drawing/2014/main" id="{BD91D585-8DB3-2DAC-35FF-56FADEEEDF76}"/>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5" name="Freeform: Shape 106">
              <a:extLst>
                <a:ext uri="{FF2B5EF4-FFF2-40B4-BE49-F238E27FC236}">
                  <a16:creationId xmlns:a16="http://schemas.microsoft.com/office/drawing/2014/main" id="{91C85913-1AE9-2D0D-EC11-7F96F5E616BA}"/>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6" name="Freeform: Shape 107">
              <a:extLst>
                <a:ext uri="{FF2B5EF4-FFF2-40B4-BE49-F238E27FC236}">
                  <a16:creationId xmlns:a16="http://schemas.microsoft.com/office/drawing/2014/main" id="{4B7E049E-F84B-E75B-7F15-4F7F0CC73547}"/>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7" name="Freeform: Shape 108">
              <a:extLst>
                <a:ext uri="{FF2B5EF4-FFF2-40B4-BE49-F238E27FC236}">
                  <a16:creationId xmlns:a16="http://schemas.microsoft.com/office/drawing/2014/main" id="{91544C3F-C435-0A2B-9792-A4F8093FA8B3}"/>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08" name="Freeform: Shape 109">
              <a:extLst>
                <a:ext uri="{FF2B5EF4-FFF2-40B4-BE49-F238E27FC236}">
                  <a16:creationId xmlns:a16="http://schemas.microsoft.com/office/drawing/2014/main" id="{705246A9-599B-773B-4A7F-AA0A44198E64}"/>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09" name="Freeform: Shape 110">
              <a:extLst>
                <a:ext uri="{FF2B5EF4-FFF2-40B4-BE49-F238E27FC236}">
                  <a16:creationId xmlns:a16="http://schemas.microsoft.com/office/drawing/2014/main" id="{076E1BF7-1747-CDE9-A3EE-9CA63AC9471D}"/>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0" name="Freeform: Shape 111">
              <a:extLst>
                <a:ext uri="{FF2B5EF4-FFF2-40B4-BE49-F238E27FC236}">
                  <a16:creationId xmlns:a16="http://schemas.microsoft.com/office/drawing/2014/main" id="{1B941892-227D-7B3E-AC87-FEF3BA14FDEB}"/>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1" name="Freeform: Shape 112">
              <a:extLst>
                <a:ext uri="{FF2B5EF4-FFF2-40B4-BE49-F238E27FC236}">
                  <a16:creationId xmlns:a16="http://schemas.microsoft.com/office/drawing/2014/main" id="{19E854EE-4F9C-53BE-7931-631C0C92C62D}"/>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2" name="Freeform: Shape 113">
              <a:extLst>
                <a:ext uri="{FF2B5EF4-FFF2-40B4-BE49-F238E27FC236}">
                  <a16:creationId xmlns:a16="http://schemas.microsoft.com/office/drawing/2014/main" id="{AA551282-B226-5654-1B50-8434A67C9750}"/>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3" name="Freeform: Shape 114">
              <a:extLst>
                <a:ext uri="{FF2B5EF4-FFF2-40B4-BE49-F238E27FC236}">
                  <a16:creationId xmlns:a16="http://schemas.microsoft.com/office/drawing/2014/main" id="{0D8B2872-465A-C2E6-23B2-D7FC29B098B0}"/>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4" name="Freeform: Shape 115">
              <a:extLst>
                <a:ext uri="{FF2B5EF4-FFF2-40B4-BE49-F238E27FC236}">
                  <a16:creationId xmlns:a16="http://schemas.microsoft.com/office/drawing/2014/main" id="{76765CF8-17C8-7470-688E-9BB52A379F31}"/>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5" name="Freeform: Shape 116">
              <a:extLst>
                <a:ext uri="{FF2B5EF4-FFF2-40B4-BE49-F238E27FC236}">
                  <a16:creationId xmlns:a16="http://schemas.microsoft.com/office/drawing/2014/main" id="{CAFDE0B1-3CF4-2E8B-0487-BC0B256D459F}"/>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6" name="Freeform: Shape 117">
              <a:extLst>
                <a:ext uri="{FF2B5EF4-FFF2-40B4-BE49-F238E27FC236}">
                  <a16:creationId xmlns:a16="http://schemas.microsoft.com/office/drawing/2014/main" id="{9DBA2FC7-985D-7D1F-03E8-8C14480D4941}"/>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8">
              <a:extLst>
                <a:ext uri="{FF2B5EF4-FFF2-40B4-BE49-F238E27FC236}">
                  <a16:creationId xmlns:a16="http://schemas.microsoft.com/office/drawing/2014/main" id="{E610AE43-7731-6CCF-4068-1EE6FCE91677}"/>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18" name="Freeform: Shape 119">
              <a:extLst>
                <a:ext uri="{FF2B5EF4-FFF2-40B4-BE49-F238E27FC236}">
                  <a16:creationId xmlns:a16="http://schemas.microsoft.com/office/drawing/2014/main" id="{08F31899-496C-7DA0-9D03-4009275A7B0C}"/>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19" name="Freeform: Shape 120">
              <a:extLst>
                <a:ext uri="{FF2B5EF4-FFF2-40B4-BE49-F238E27FC236}">
                  <a16:creationId xmlns:a16="http://schemas.microsoft.com/office/drawing/2014/main" id="{B8FF4905-68D1-5523-0DA7-D703F39A2A2A}"/>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0" name="Freeform: Shape 121">
              <a:extLst>
                <a:ext uri="{FF2B5EF4-FFF2-40B4-BE49-F238E27FC236}">
                  <a16:creationId xmlns:a16="http://schemas.microsoft.com/office/drawing/2014/main" id="{AF1754AD-5714-0A7A-4247-D038EC3C33FF}"/>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2">
              <a:extLst>
                <a:ext uri="{FF2B5EF4-FFF2-40B4-BE49-F238E27FC236}">
                  <a16:creationId xmlns:a16="http://schemas.microsoft.com/office/drawing/2014/main" id="{2F442882-E546-6234-57D7-55B7933D771E}"/>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2" name="Freeform: Shape 123">
              <a:extLst>
                <a:ext uri="{FF2B5EF4-FFF2-40B4-BE49-F238E27FC236}">
                  <a16:creationId xmlns:a16="http://schemas.microsoft.com/office/drawing/2014/main" id="{11A47CAA-5955-68A9-50E0-0BA8ECD13EDB}"/>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3" name="Freeform: Shape 124">
              <a:extLst>
                <a:ext uri="{FF2B5EF4-FFF2-40B4-BE49-F238E27FC236}">
                  <a16:creationId xmlns:a16="http://schemas.microsoft.com/office/drawing/2014/main" id="{B0FA027B-D533-5972-A0A2-0859D5459580}"/>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4" name="Freeform: Shape 125">
              <a:extLst>
                <a:ext uri="{FF2B5EF4-FFF2-40B4-BE49-F238E27FC236}">
                  <a16:creationId xmlns:a16="http://schemas.microsoft.com/office/drawing/2014/main" id="{2512D2C7-7E66-FCFA-CAA6-B243BD17DD3C}"/>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5" name="Freeform: Shape 126">
              <a:extLst>
                <a:ext uri="{FF2B5EF4-FFF2-40B4-BE49-F238E27FC236}">
                  <a16:creationId xmlns:a16="http://schemas.microsoft.com/office/drawing/2014/main" id="{3D778F72-979C-45AE-7768-B1A6D11E281E}"/>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6" name="Freeform: Shape 127">
              <a:extLst>
                <a:ext uri="{FF2B5EF4-FFF2-40B4-BE49-F238E27FC236}">
                  <a16:creationId xmlns:a16="http://schemas.microsoft.com/office/drawing/2014/main" id="{F7E1F547-E64D-AEEE-1050-0474453545B0}"/>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8">
              <a:extLst>
                <a:ext uri="{FF2B5EF4-FFF2-40B4-BE49-F238E27FC236}">
                  <a16:creationId xmlns:a16="http://schemas.microsoft.com/office/drawing/2014/main" id="{442131C7-56EF-7205-D726-986E8D77D04B}"/>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28" name="Freeform: Shape 129">
              <a:extLst>
                <a:ext uri="{FF2B5EF4-FFF2-40B4-BE49-F238E27FC236}">
                  <a16:creationId xmlns:a16="http://schemas.microsoft.com/office/drawing/2014/main" id="{84B81873-7EA2-901B-DF51-07634DDAD67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29" name="Freeform: Shape 130">
              <a:extLst>
                <a:ext uri="{FF2B5EF4-FFF2-40B4-BE49-F238E27FC236}">
                  <a16:creationId xmlns:a16="http://schemas.microsoft.com/office/drawing/2014/main" id="{30BEC106-B88B-83FF-D8B4-0FF145A60EBD}"/>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0" name="Freeform: Shape 131">
              <a:extLst>
                <a:ext uri="{FF2B5EF4-FFF2-40B4-BE49-F238E27FC236}">
                  <a16:creationId xmlns:a16="http://schemas.microsoft.com/office/drawing/2014/main" id="{96500B84-96B0-799A-4F2B-5BC3F39F631B}"/>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1" name="Freeform: Shape 132">
              <a:extLst>
                <a:ext uri="{FF2B5EF4-FFF2-40B4-BE49-F238E27FC236}">
                  <a16:creationId xmlns:a16="http://schemas.microsoft.com/office/drawing/2014/main" id="{AA5D411F-AA57-036D-9D6D-C96C0F531D09}"/>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2" name="Freeform: Shape 133">
              <a:extLst>
                <a:ext uri="{FF2B5EF4-FFF2-40B4-BE49-F238E27FC236}">
                  <a16:creationId xmlns:a16="http://schemas.microsoft.com/office/drawing/2014/main" id="{6E882E14-56FA-78FB-86ED-9BF4904532F9}"/>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3" name="Freeform: Shape 134">
              <a:extLst>
                <a:ext uri="{FF2B5EF4-FFF2-40B4-BE49-F238E27FC236}">
                  <a16:creationId xmlns:a16="http://schemas.microsoft.com/office/drawing/2014/main" id="{663002D7-772E-3137-BE2C-E86487FE422F}"/>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5">
              <a:extLst>
                <a:ext uri="{FF2B5EF4-FFF2-40B4-BE49-F238E27FC236}">
                  <a16:creationId xmlns:a16="http://schemas.microsoft.com/office/drawing/2014/main" id="{61C8E232-307A-B336-2254-1CC3115D2C22}"/>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6">
              <a:extLst>
                <a:ext uri="{FF2B5EF4-FFF2-40B4-BE49-F238E27FC236}">
                  <a16:creationId xmlns:a16="http://schemas.microsoft.com/office/drawing/2014/main" id="{809F4DC8-61C8-3FBD-C3D5-A7ADC6BAFE97}"/>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6" name="Freeform: Shape 137">
              <a:extLst>
                <a:ext uri="{FF2B5EF4-FFF2-40B4-BE49-F238E27FC236}">
                  <a16:creationId xmlns:a16="http://schemas.microsoft.com/office/drawing/2014/main" id="{29CFE71B-5407-7ED1-42B9-0540DF3AD8AE}"/>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7" name="Freeform: Shape 138">
              <a:extLst>
                <a:ext uri="{FF2B5EF4-FFF2-40B4-BE49-F238E27FC236}">
                  <a16:creationId xmlns:a16="http://schemas.microsoft.com/office/drawing/2014/main" id="{83FEB61B-97FD-1D90-081B-B790807DF59E}"/>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38" name="Freeform: Shape 139">
              <a:extLst>
                <a:ext uri="{FF2B5EF4-FFF2-40B4-BE49-F238E27FC236}">
                  <a16:creationId xmlns:a16="http://schemas.microsoft.com/office/drawing/2014/main" id="{D42DD7FF-A376-D3E9-CDE9-21308416CDE8}"/>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39" name="Freeform: Shape 140">
              <a:extLst>
                <a:ext uri="{FF2B5EF4-FFF2-40B4-BE49-F238E27FC236}">
                  <a16:creationId xmlns:a16="http://schemas.microsoft.com/office/drawing/2014/main" id="{0D5B6205-87CF-B208-AA14-F15EA8D7F767}"/>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0" name="Freeform: Shape 141">
              <a:extLst>
                <a:ext uri="{FF2B5EF4-FFF2-40B4-BE49-F238E27FC236}">
                  <a16:creationId xmlns:a16="http://schemas.microsoft.com/office/drawing/2014/main" id="{80360F5A-1EFA-90A2-8875-A99B706BDC21}"/>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2">
              <a:extLst>
                <a:ext uri="{FF2B5EF4-FFF2-40B4-BE49-F238E27FC236}">
                  <a16:creationId xmlns:a16="http://schemas.microsoft.com/office/drawing/2014/main" id="{6428AF4B-28C2-323A-548A-C6831FE6C10F}"/>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3">
              <a:extLst>
                <a:ext uri="{FF2B5EF4-FFF2-40B4-BE49-F238E27FC236}">
                  <a16:creationId xmlns:a16="http://schemas.microsoft.com/office/drawing/2014/main" id="{BED54001-0098-124C-E762-F874085C18C8}"/>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3" name="Freeform: Shape 144">
              <a:extLst>
                <a:ext uri="{FF2B5EF4-FFF2-40B4-BE49-F238E27FC236}">
                  <a16:creationId xmlns:a16="http://schemas.microsoft.com/office/drawing/2014/main" id="{0AF48140-7033-6E25-4180-AA43AE7A8CF4}"/>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5">
              <a:extLst>
                <a:ext uri="{FF2B5EF4-FFF2-40B4-BE49-F238E27FC236}">
                  <a16:creationId xmlns:a16="http://schemas.microsoft.com/office/drawing/2014/main" id="{65D95FC4-A779-8F25-947E-06DD1EC80B5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5" name="Freeform: Shape 146">
              <a:extLst>
                <a:ext uri="{FF2B5EF4-FFF2-40B4-BE49-F238E27FC236}">
                  <a16:creationId xmlns:a16="http://schemas.microsoft.com/office/drawing/2014/main" id="{EE96B10E-21BC-185D-77DB-F58D8F05D769}"/>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6" name="Freeform: Shape 147">
              <a:extLst>
                <a:ext uri="{FF2B5EF4-FFF2-40B4-BE49-F238E27FC236}">
                  <a16:creationId xmlns:a16="http://schemas.microsoft.com/office/drawing/2014/main" id="{6522AB65-2877-C3C1-D193-F4A4C96F1461}"/>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8">
              <a:extLst>
                <a:ext uri="{FF2B5EF4-FFF2-40B4-BE49-F238E27FC236}">
                  <a16:creationId xmlns:a16="http://schemas.microsoft.com/office/drawing/2014/main" id="{ED100DB2-09C0-C0BF-7142-8BF3DA1F1AD0}"/>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48" name="Freeform: Shape 149">
              <a:extLst>
                <a:ext uri="{FF2B5EF4-FFF2-40B4-BE49-F238E27FC236}">
                  <a16:creationId xmlns:a16="http://schemas.microsoft.com/office/drawing/2014/main" id="{DFFD0711-1355-CC25-B168-854CABE921A4}"/>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49" name="Freeform: Shape 150">
              <a:extLst>
                <a:ext uri="{FF2B5EF4-FFF2-40B4-BE49-F238E27FC236}">
                  <a16:creationId xmlns:a16="http://schemas.microsoft.com/office/drawing/2014/main" id="{98BC075A-B9A6-0DB3-9F92-D399EE7FCE89}"/>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0" name="Freeform: Shape 151">
              <a:extLst>
                <a:ext uri="{FF2B5EF4-FFF2-40B4-BE49-F238E27FC236}">
                  <a16:creationId xmlns:a16="http://schemas.microsoft.com/office/drawing/2014/main" id="{2365BD71-F842-B375-A73F-1FCEE5063E61}"/>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1" name="Freeform: Shape 152">
              <a:extLst>
                <a:ext uri="{FF2B5EF4-FFF2-40B4-BE49-F238E27FC236}">
                  <a16:creationId xmlns:a16="http://schemas.microsoft.com/office/drawing/2014/main" id="{A557D753-6416-1E66-ECC9-2497ECBC72D8}"/>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2" name="Freeform: Shape 153">
              <a:extLst>
                <a:ext uri="{FF2B5EF4-FFF2-40B4-BE49-F238E27FC236}">
                  <a16:creationId xmlns:a16="http://schemas.microsoft.com/office/drawing/2014/main" id="{AF345FC9-F3AB-6834-3F2C-9F97441D81C1}"/>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3" name="Freeform: Shape 154">
              <a:extLst>
                <a:ext uri="{FF2B5EF4-FFF2-40B4-BE49-F238E27FC236}">
                  <a16:creationId xmlns:a16="http://schemas.microsoft.com/office/drawing/2014/main" id="{FC0384B2-2733-88C9-C658-21CF509BDFA3}"/>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4" name="Freeform: Shape 155">
              <a:extLst>
                <a:ext uri="{FF2B5EF4-FFF2-40B4-BE49-F238E27FC236}">
                  <a16:creationId xmlns:a16="http://schemas.microsoft.com/office/drawing/2014/main" id="{EF6618C0-B923-615B-AB71-C657DBB27CB4}"/>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5" name="Freeform: Shape 156">
              <a:extLst>
                <a:ext uri="{FF2B5EF4-FFF2-40B4-BE49-F238E27FC236}">
                  <a16:creationId xmlns:a16="http://schemas.microsoft.com/office/drawing/2014/main" id="{5087905E-57A9-4310-43F3-011BD04C49A7}"/>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6" name="Freeform: Shape 157">
              <a:extLst>
                <a:ext uri="{FF2B5EF4-FFF2-40B4-BE49-F238E27FC236}">
                  <a16:creationId xmlns:a16="http://schemas.microsoft.com/office/drawing/2014/main" id="{710304F2-FB84-8324-114D-69D8DA49A2B5}"/>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7" name="Freeform: Shape 158">
              <a:extLst>
                <a:ext uri="{FF2B5EF4-FFF2-40B4-BE49-F238E27FC236}">
                  <a16:creationId xmlns:a16="http://schemas.microsoft.com/office/drawing/2014/main" id="{62068BFF-94D7-9F59-2DBC-CF27FD5CBEBC}"/>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58" name="Freeform: Shape 159">
              <a:extLst>
                <a:ext uri="{FF2B5EF4-FFF2-40B4-BE49-F238E27FC236}">
                  <a16:creationId xmlns:a16="http://schemas.microsoft.com/office/drawing/2014/main" id="{570F04FD-E2D4-DED6-A282-69EEA8F6A52E}"/>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59" name="Freeform: Shape 160">
              <a:extLst>
                <a:ext uri="{FF2B5EF4-FFF2-40B4-BE49-F238E27FC236}">
                  <a16:creationId xmlns:a16="http://schemas.microsoft.com/office/drawing/2014/main" id="{3F3E05B6-224D-147E-AE9D-6AFD4323EC72}"/>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0" name="Freeform: Shape 161">
              <a:extLst>
                <a:ext uri="{FF2B5EF4-FFF2-40B4-BE49-F238E27FC236}">
                  <a16:creationId xmlns:a16="http://schemas.microsoft.com/office/drawing/2014/main" id="{14A7AEB1-CF66-5E4C-4636-7FD5B5D6FC33}"/>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1" name="Freeform: Shape 162">
              <a:extLst>
                <a:ext uri="{FF2B5EF4-FFF2-40B4-BE49-F238E27FC236}">
                  <a16:creationId xmlns:a16="http://schemas.microsoft.com/office/drawing/2014/main" id="{72AF34FF-59CD-A0E4-5311-040C7AC38D4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2" name="Freeform: Shape 163">
              <a:extLst>
                <a:ext uri="{FF2B5EF4-FFF2-40B4-BE49-F238E27FC236}">
                  <a16:creationId xmlns:a16="http://schemas.microsoft.com/office/drawing/2014/main" id="{C84128E6-072F-5C3D-6404-29CFBC0E8E26}"/>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3" name="Freeform: Shape 164">
              <a:extLst>
                <a:ext uri="{FF2B5EF4-FFF2-40B4-BE49-F238E27FC236}">
                  <a16:creationId xmlns:a16="http://schemas.microsoft.com/office/drawing/2014/main" id="{DA873624-5AB6-78FB-AE00-F2336AB6578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4" name="Freeform: Shape 165">
              <a:extLst>
                <a:ext uri="{FF2B5EF4-FFF2-40B4-BE49-F238E27FC236}">
                  <a16:creationId xmlns:a16="http://schemas.microsoft.com/office/drawing/2014/main" id="{2A7553AF-3FF9-01B6-2C69-D505459BFD0E}"/>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5" name="Freeform: Shape 166">
              <a:extLst>
                <a:ext uri="{FF2B5EF4-FFF2-40B4-BE49-F238E27FC236}">
                  <a16:creationId xmlns:a16="http://schemas.microsoft.com/office/drawing/2014/main" id="{C9604775-1CE1-EE72-CB27-C310FC688C25}"/>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6" name="Freeform: Shape 167">
              <a:extLst>
                <a:ext uri="{FF2B5EF4-FFF2-40B4-BE49-F238E27FC236}">
                  <a16:creationId xmlns:a16="http://schemas.microsoft.com/office/drawing/2014/main" id="{EE0BC951-D6BA-9EB9-F121-0F6ACDF6E233}"/>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7" name="Freeform: Shape 168">
              <a:extLst>
                <a:ext uri="{FF2B5EF4-FFF2-40B4-BE49-F238E27FC236}">
                  <a16:creationId xmlns:a16="http://schemas.microsoft.com/office/drawing/2014/main" id="{9933F856-B129-1E65-AC40-E78D1AB2B4DF}"/>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68" name="Freeform: Shape 169">
              <a:extLst>
                <a:ext uri="{FF2B5EF4-FFF2-40B4-BE49-F238E27FC236}">
                  <a16:creationId xmlns:a16="http://schemas.microsoft.com/office/drawing/2014/main" id="{31F03DEA-22B1-ADE7-3EC8-E5F88504FE9F}"/>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69" name="Freeform: Shape 170">
              <a:extLst>
                <a:ext uri="{FF2B5EF4-FFF2-40B4-BE49-F238E27FC236}">
                  <a16:creationId xmlns:a16="http://schemas.microsoft.com/office/drawing/2014/main" id="{D9FB10E1-255D-0083-8032-56E42BFDF649}"/>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0" name="Freeform: Shape 171">
              <a:extLst>
                <a:ext uri="{FF2B5EF4-FFF2-40B4-BE49-F238E27FC236}">
                  <a16:creationId xmlns:a16="http://schemas.microsoft.com/office/drawing/2014/main" id="{3CB9A0BC-7C57-7C27-06F6-C091921BE359}"/>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1" name="Freeform: Shape 172">
              <a:extLst>
                <a:ext uri="{FF2B5EF4-FFF2-40B4-BE49-F238E27FC236}">
                  <a16:creationId xmlns:a16="http://schemas.microsoft.com/office/drawing/2014/main" id="{A6F7B62F-7200-6B83-4CB7-7A04E83B49D1}"/>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3">
              <a:extLst>
                <a:ext uri="{FF2B5EF4-FFF2-40B4-BE49-F238E27FC236}">
                  <a16:creationId xmlns:a16="http://schemas.microsoft.com/office/drawing/2014/main" id="{48FE3D98-0384-EBFE-A725-FAE67F7339A4}"/>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3" name="Freeform: Shape 174">
              <a:extLst>
                <a:ext uri="{FF2B5EF4-FFF2-40B4-BE49-F238E27FC236}">
                  <a16:creationId xmlns:a16="http://schemas.microsoft.com/office/drawing/2014/main" id="{72DB0F9F-994F-2252-5442-F380A3E21C76}"/>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4" name="Freeform: Shape 175">
              <a:extLst>
                <a:ext uri="{FF2B5EF4-FFF2-40B4-BE49-F238E27FC236}">
                  <a16:creationId xmlns:a16="http://schemas.microsoft.com/office/drawing/2014/main" id="{9F78ED0B-EF51-CAC1-4240-86E3A168E547}"/>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5" name="Freeform: Shape 176">
              <a:extLst>
                <a:ext uri="{FF2B5EF4-FFF2-40B4-BE49-F238E27FC236}">
                  <a16:creationId xmlns:a16="http://schemas.microsoft.com/office/drawing/2014/main" id="{E4092E69-6B8D-6A64-DC89-DC25FCE7FAB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6" name="Freeform: Shape 177">
              <a:extLst>
                <a:ext uri="{FF2B5EF4-FFF2-40B4-BE49-F238E27FC236}">
                  <a16:creationId xmlns:a16="http://schemas.microsoft.com/office/drawing/2014/main" id="{67F22893-7FB7-FDE3-BC6A-8C56222097CD}"/>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7" name="Freeform: Shape 178">
              <a:extLst>
                <a:ext uri="{FF2B5EF4-FFF2-40B4-BE49-F238E27FC236}">
                  <a16:creationId xmlns:a16="http://schemas.microsoft.com/office/drawing/2014/main" id="{701B5DE6-D379-46BD-3DAA-934F49B37E61}"/>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78" name="Freeform: Shape 179">
              <a:extLst>
                <a:ext uri="{FF2B5EF4-FFF2-40B4-BE49-F238E27FC236}">
                  <a16:creationId xmlns:a16="http://schemas.microsoft.com/office/drawing/2014/main" id="{AB4796C7-E677-7605-370A-352BDF6A912A}"/>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79" name="Freeform: Shape 180">
              <a:extLst>
                <a:ext uri="{FF2B5EF4-FFF2-40B4-BE49-F238E27FC236}">
                  <a16:creationId xmlns:a16="http://schemas.microsoft.com/office/drawing/2014/main" id="{40FB4B37-D3EB-1E97-E0A6-48D992929A14}"/>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0" name="Freeform: Shape 181">
              <a:extLst>
                <a:ext uri="{FF2B5EF4-FFF2-40B4-BE49-F238E27FC236}">
                  <a16:creationId xmlns:a16="http://schemas.microsoft.com/office/drawing/2014/main" id="{FF014444-A0C7-40DB-F22D-1361540A6991}"/>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1" name="Freeform: Shape 182">
              <a:extLst>
                <a:ext uri="{FF2B5EF4-FFF2-40B4-BE49-F238E27FC236}">
                  <a16:creationId xmlns:a16="http://schemas.microsoft.com/office/drawing/2014/main" id="{17031230-8764-E8BE-5480-C77176E05DC5}"/>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2" name="Freeform: Shape 183">
              <a:extLst>
                <a:ext uri="{FF2B5EF4-FFF2-40B4-BE49-F238E27FC236}">
                  <a16:creationId xmlns:a16="http://schemas.microsoft.com/office/drawing/2014/main" id="{2EE52F99-82FE-EDF7-3045-1231DE4DFC35}"/>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3" name="Freeform: Shape 184">
              <a:extLst>
                <a:ext uri="{FF2B5EF4-FFF2-40B4-BE49-F238E27FC236}">
                  <a16:creationId xmlns:a16="http://schemas.microsoft.com/office/drawing/2014/main" id="{A969D760-D42F-7BE1-4A99-7850D800B2D5}"/>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4" name="Freeform: Shape 185">
              <a:extLst>
                <a:ext uri="{FF2B5EF4-FFF2-40B4-BE49-F238E27FC236}">
                  <a16:creationId xmlns:a16="http://schemas.microsoft.com/office/drawing/2014/main" id="{63FD0BAC-25C0-F4FA-1AC2-425E3BF94B4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5" name="Freeform: Shape 186">
              <a:extLst>
                <a:ext uri="{FF2B5EF4-FFF2-40B4-BE49-F238E27FC236}">
                  <a16:creationId xmlns:a16="http://schemas.microsoft.com/office/drawing/2014/main" id="{0E08703B-F0A7-6C4C-CCA8-B7576E751574}"/>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6" name="Freeform: Shape 187">
              <a:extLst>
                <a:ext uri="{FF2B5EF4-FFF2-40B4-BE49-F238E27FC236}">
                  <a16:creationId xmlns:a16="http://schemas.microsoft.com/office/drawing/2014/main" id="{EF05A956-FD16-A6DB-0C69-A9E7FA8496C6}"/>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8">
              <a:extLst>
                <a:ext uri="{FF2B5EF4-FFF2-40B4-BE49-F238E27FC236}">
                  <a16:creationId xmlns:a16="http://schemas.microsoft.com/office/drawing/2014/main" id="{AE57E0E2-1521-B578-F8B9-50D1DCBDBF1B}"/>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88" name="Freeform: Shape 189">
              <a:extLst>
                <a:ext uri="{FF2B5EF4-FFF2-40B4-BE49-F238E27FC236}">
                  <a16:creationId xmlns:a16="http://schemas.microsoft.com/office/drawing/2014/main" id="{3046EB89-A5B3-D08E-1CCC-E477B1FA998D}"/>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89" name="Freeform: Shape 190">
              <a:extLst>
                <a:ext uri="{FF2B5EF4-FFF2-40B4-BE49-F238E27FC236}">
                  <a16:creationId xmlns:a16="http://schemas.microsoft.com/office/drawing/2014/main" id="{8E47C555-27A8-BDF5-8F97-5B540A1A15A6}"/>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0" name="Freeform: Shape 191">
              <a:extLst>
                <a:ext uri="{FF2B5EF4-FFF2-40B4-BE49-F238E27FC236}">
                  <a16:creationId xmlns:a16="http://schemas.microsoft.com/office/drawing/2014/main" id="{7E2EFF96-A937-3665-65DB-AD3736848472}"/>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1" name="Freeform: Shape 192">
              <a:extLst>
                <a:ext uri="{FF2B5EF4-FFF2-40B4-BE49-F238E27FC236}">
                  <a16:creationId xmlns:a16="http://schemas.microsoft.com/office/drawing/2014/main" id="{4AFB0677-FA0E-7BF4-6E14-93531AC929C8}"/>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2" name="Freeform: Shape 193">
              <a:extLst>
                <a:ext uri="{FF2B5EF4-FFF2-40B4-BE49-F238E27FC236}">
                  <a16:creationId xmlns:a16="http://schemas.microsoft.com/office/drawing/2014/main" id="{51B94C32-DD29-CA85-FC4F-354A780A91E3}"/>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3" name="Freeform: Shape 194">
              <a:extLst>
                <a:ext uri="{FF2B5EF4-FFF2-40B4-BE49-F238E27FC236}">
                  <a16:creationId xmlns:a16="http://schemas.microsoft.com/office/drawing/2014/main" id="{12E10D78-B1AC-551E-7127-69F0CC3811ED}"/>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5">
              <a:extLst>
                <a:ext uri="{FF2B5EF4-FFF2-40B4-BE49-F238E27FC236}">
                  <a16:creationId xmlns:a16="http://schemas.microsoft.com/office/drawing/2014/main" id="{BADC5E50-9E27-C0E8-5E9D-BC688C6D8A21}"/>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5" name="Freeform: Shape 196">
              <a:extLst>
                <a:ext uri="{FF2B5EF4-FFF2-40B4-BE49-F238E27FC236}">
                  <a16:creationId xmlns:a16="http://schemas.microsoft.com/office/drawing/2014/main" id="{1367EC82-DC83-10E2-D74B-3CF0C7C3E478}"/>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6" name="Freeform: Shape 197">
              <a:extLst>
                <a:ext uri="{FF2B5EF4-FFF2-40B4-BE49-F238E27FC236}">
                  <a16:creationId xmlns:a16="http://schemas.microsoft.com/office/drawing/2014/main" id="{86587270-1717-D692-FE7E-97A1D6D6A089}"/>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7" name="Freeform: Shape 198">
              <a:extLst>
                <a:ext uri="{FF2B5EF4-FFF2-40B4-BE49-F238E27FC236}">
                  <a16:creationId xmlns:a16="http://schemas.microsoft.com/office/drawing/2014/main" id="{AEBD3756-F6ED-C77D-A2F7-3BA572143AC3}"/>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198" name="Freeform: Shape 199">
              <a:extLst>
                <a:ext uri="{FF2B5EF4-FFF2-40B4-BE49-F238E27FC236}">
                  <a16:creationId xmlns:a16="http://schemas.microsoft.com/office/drawing/2014/main" id="{FEF26F40-9D7A-B70C-A4A0-1DD39986B0E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199" name="Freeform: Shape 200">
              <a:extLst>
                <a:ext uri="{FF2B5EF4-FFF2-40B4-BE49-F238E27FC236}">
                  <a16:creationId xmlns:a16="http://schemas.microsoft.com/office/drawing/2014/main" id="{61AAD6D8-565A-DF27-8116-7217592A3FBE}"/>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0" name="Freeform: Shape 201">
              <a:extLst>
                <a:ext uri="{FF2B5EF4-FFF2-40B4-BE49-F238E27FC236}">
                  <a16:creationId xmlns:a16="http://schemas.microsoft.com/office/drawing/2014/main" id="{408EC572-1BE6-A84B-DBEF-66A2756D47EC}"/>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1" name="Freeform: Shape 202">
              <a:extLst>
                <a:ext uri="{FF2B5EF4-FFF2-40B4-BE49-F238E27FC236}">
                  <a16:creationId xmlns:a16="http://schemas.microsoft.com/office/drawing/2014/main" id="{10815B20-2566-E56D-03D7-561C8A3B9125}"/>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2" name="Freeform: Shape 203">
              <a:extLst>
                <a:ext uri="{FF2B5EF4-FFF2-40B4-BE49-F238E27FC236}">
                  <a16:creationId xmlns:a16="http://schemas.microsoft.com/office/drawing/2014/main" id="{A9FE800C-F89A-6E8D-F0DE-8830CCAC6B68}"/>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3" name="Freeform: Shape 204">
              <a:extLst>
                <a:ext uri="{FF2B5EF4-FFF2-40B4-BE49-F238E27FC236}">
                  <a16:creationId xmlns:a16="http://schemas.microsoft.com/office/drawing/2014/main" id="{6779B3E5-8175-7421-4453-E32A34187B26}"/>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4" name="Freeform: Shape 205">
              <a:extLst>
                <a:ext uri="{FF2B5EF4-FFF2-40B4-BE49-F238E27FC236}">
                  <a16:creationId xmlns:a16="http://schemas.microsoft.com/office/drawing/2014/main" id="{B95FDA75-FC74-408C-41B9-A8E5CBD5F54C}"/>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5" name="Freeform: Shape 206">
              <a:extLst>
                <a:ext uri="{FF2B5EF4-FFF2-40B4-BE49-F238E27FC236}">
                  <a16:creationId xmlns:a16="http://schemas.microsoft.com/office/drawing/2014/main" id="{400F16BA-96BF-4026-3E23-0B4EB0AC4947}"/>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6" name="Freeform: Shape 207">
              <a:extLst>
                <a:ext uri="{FF2B5EF4-FFF2-40B4-BE49-F238E27FC236}">
                  <a16:creationId xmlns:a16="http://schemas.microsoft.com/office/drawing/2014/main" id="{638EE69B-2738-6A77-2BA0-07E8B81FD9BB}"/>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7" name="Freeform: Shape 208">
              <a:extLst>
                <a:ext uri="{FF2B5EF4-FFF2-40B4-BE49-F238E27FC236}">
                  <a16:creationId xmlns:a16="http://schemas.microsoft.com/office/drawing/2014/main" id="{8CDAEAED-6CB6-C542-D337-18587563F66D}"/>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9">
              <a:extLst>
                <a:ext uri="{FF2B5EF4-FFF2-40B4-BE49-F238E27FC236}">
                  <a16:creationId xmlns:a16="http://schemas.microsoft.com/office/drawing/2014/main" id="{6931B70F-849B-7B7F-4383-7D5A74DFDC6C}"/>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10">
              <a:extLst>
                <a:ext uri="{FF2B5EF4-FFF2-40B4-BE49-F238E27FC236}">
                  <a16:creationId xmlns:a16="http://schemas.microsoft.com/office/drawing/2014/main" id="{09ADB3F1-E9CC-CE46-556A-34BE8996170E}"/>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0" name="Freeform: Shape 211">
              <a:extLst>
                <a:ext uri="{FF2B5EF4-FFF2-40B4-BE49-F238E27FC236}">
                  <a16:creationId xmlns:a16="http://schemas.microsoft.com/office/drawing/2014/main" id="{688CF69B-FF19-CC4D-8EC8-55293D36EB8A}"/>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1" name="Freeform: Shape 212">
              <a:extLst>
                <a:ext uri="{FF2B5EF4-FFF2-40B4-BE49-F238E27FC236}">
                  <a16:creationId xmlns:a16="http://schemas.microsoft.com/office/drawing/2014/main" id="{33B51218-CB9F-8F3D-81B8-3E1CCD044B2F}"/>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2" name="Freeform: Shape 213">
              <a:extLst>
                <a:ext uri="{FF2B5EF4-FFF2-40B4-BE49-F238E27FC236}">
                  <a16:creationId xmlns:a16="http://schemas.microsoft.com/office/drawing/2014/main" id="{417A9A5F-7913-522F-9413-4B484695FCC2}"/>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3" name="Freeform: Shape 214">
              <a:extLst>
                <a:ext uri="{FF2B5EF4-FFF2-40B4-BE49-F238E27FC236}">
                  <a16:creationId xmlns:a16="http://schemas.microsoft.com/office/drawing/2014/main" id="{5771A5F4-56FE-C956-675C-88228F204D28}"/>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4" name="Freeform: Shape 215">
              <a:extLst>
                <a:ext uri="{FF2B5EF4-FFF2-40B4-BE49-F238E27FC236}">
                  <a16:creationId xmlns:a16="http://schemas.microsoft.com/office/drawing/2014/main" id="{BCCB12C4-9E37-C891-5877-13787E0D479E}"/>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6">
              <a:extLst>
                <a:ext uri="{FF2B5EF4-FFF2-40B4-BE49-F238E27FC236}">
                  <a16:creationId xmlns:a16="http://schemas.microsoft.com/office/drawing/2014/main" id="{C8E52104-677A-D40F-7E36-1BDE6ADDDA4C}"/>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7">
              <a:extLst>
                <a:ext uri="{FF2B5EF4-FFF2-40B4-BE49-F238E27FC236}">
                  <a16:creationId xmlns:a16="http://schemas.microsoft.com/office/drawing/2014/main" id="{020FF017-9755-0030-7218-3137E94E59E2}"/>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7" name="Freeform: Shape 218">
              <a:extLst>
                <a:ext uri="{FF2B5EF4-FFF2-40B4-BE49-F238E27FC236}">
                  <a16:creationId xmlns:a16="http://schemas.microsoft.com/office/drawing/2014/main" id="{6AB897BB-DB6C-D122-E5BB-1DB65FD51F0D}"/>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18" name="Freeform: Shape 219">
              <a:extLst>
                <a:ext uri="{FF2B5EF4-FFF2-40B4-BE49-F238E27FC236}">
                  <a16:creationId xmlns:a16="http://schemas.microsoft.com/office/drawing/2014/main" id="{D808A529-B844-16D3-346C-80FF8CB0D405}"/>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19" name="Freeform: Shape 220">
              <a:extLst>
                <a:ext uri="{FF2B5EF4-FFF2-40B4-BE49-F238E27FC236}">
                  <a16:creationId xmlns:a16="http://schemas.microsoft.com/office/drawing/2014/main" id="{400E6B95-8F2E-6EE3-97FB-F974033396BD}"/>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0" name="Freeform: Shape 221">
              <a:extLst>
                <a:ext uri="{FF2B5EF4-FFF2-40B4-BE49-F238E27FC236}">
                  <a16:creationId xmlns:a16="http://schemas.microsoft.com/office/drawing/2014/main" id="{7479E963-57FA-A871-407E-F87E558DED63}"/>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1" name="Freeform: Shape 222">
              <a:extLst>
                <a:ext uri="{FF2B5EF4-FFF2-40B4-BE49-F238E27FC236}">
                  <a16:creationId xmlns:a16="http://schemas.microsoft.com/office/drawing/2014/main" id="{DE72A656-B57E-6688-05F9-1ADBDFBB886A}"/>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2" name="Freeform: Shape 223">
              <a:extLst>
                <a:ext uri="{FF2B5EF4-FFF2-40B4-BE49-F238E27FC236}">
                  <a16:creationId xmlns:a16="http://schemas.microsoft.com/office/drawing/2014/main" id="{3DBC03FB-0508-0794-FD22-6E4E4C64B4C9}"/>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4">
              <a:extLst>
                <a:ext uri="{FF2B5EF4-FFF2-40B4-BE49-F238E27FC236}">
                  <a16:creationId xmlns:a16="http://schemas.microsoft.com/office/drawing/2014/main" id="{3EE3743A-BFA0-A25E-6A54-769FE5D85431}"/>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4" name="Freeform: Shape 225">
              <a:extLst>
                <a:ext uri="{FF2B5EF4-FFF2-40B4-BE49-F238E27FC236}">
                  <a16:creationId xmlns:a16="http://schemas.microsoft.com/office/drawing/2014/main" id="{7D243D15-8FB3-77CC-E3F8-129EFCF53B80}"/>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6">
              <a:extLst>
                <a:ext uri="{FF2B5EF4-FFF2-40B4-BE49-F238E27FC236}">
                  <a16:creationId xmlns:a16="http://schemas.microsoft.com/office/drawing/2014/main" id="{2C3D9FD1-058F-A5AE-DD10-606E46112015}"/>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6" name="Freeform: Shape 227">
              <a:extLst>
                <a:ext uri="{FF2B5EF4-FFF2-40B4-BE49-F238E27FC236}">
                  <a16:creationId xmlns:a16="http://schemas.microsoft.com/office/drawing/2014/main" id="{65BE903A-82EE-53C8-2F78-3D9B07684811}"/>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8">
              <a:extLst>
                <a:ext uri="{FF2B5EF4-FFF2-40B4-BE49-F238E27FC236}">
                  <a16:creationId xmlns:a16="http://schemas.microsoft.com/office/drawing/2014/main" id="{A216F2F8-AB87-B47E-C60D-95993EB02D9C}"/>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9">
              <a:extLst>
                <a:ext uri="{FF2B5EF4-FFF2-40B4-BE49-F238E27FC236}">
                  <a16:creationId xmlns:a16="http://schemas.microsoft.com/office/drawing/2014/main" id="{A50C0BED-3034-6229-DBA6-EC46B49F38BF}"/>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30">
              <a:extLst>
                <a:ext uri="{FF2B5EF4-FFF2-40B4-BE49-F238E27FC236}">
                  <a16:creationId xmlns:a16="http://schemas.microsoft.com/office/drawing/2014/main" id="{12DF26B4-24FC-774C-3270-22A0A59CA15A}"/>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0" name="Freeform: Shape 231">
              <a:extLst>
                <a:ext uri="{FF2B5EF4-FFF2-40B4-BE49-F238E27FC236}">
                  <a16:creationId xmlns:a16="http://schemas.microsoft.com/office/drawing/2014/main" id="{56471D4E-AE30-A0B7-552D-EBAA54177298}"/>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1" name="Freeform: Shape 232">
              <a:extLst>
                <a:ext uri="{FF2B5EF4-FFF2-40B4-BE49-F238E27FC236}">
                  <a16:creationId xmlns:a16="http://schemas.microsoft.com/office/drawing/2014/main" id="{90DB2CC5-42EE-85C4-DA7E-004245A12F8C}"/>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3">
              <a:extLst>
                <a:ext uri="{FF2B5EF4-FFF2-40B4-BE49-F238E27FC236}">
                  <a16:creationId xmlns:a16="http://schemas.microsoft.com/office/drawing/2014/main" id="{AE6DF171-DB09-067D-6071-DFD2FAFDD7E7}"/>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3" name="Freeform: Shape 234">
              <a:extLst>
                <a:ext uri="{FF2B5EF4-FFF2-40B4-BE49-F238E27FC236}">
                  <a16:creationId xmlns:a16="http://schemas.microsoft.com/office/drawing/2014/main" id="{CF63A8B7-F97C-FB4F-6E98-6CC839F19419}"/>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4" name="Freeform: Shape 235">
              <a:extLst>
                <a:ext uri="{FF2B5EF4-FFF2-40B4-BE49-F238E27FC236}">
                  <a16:creationId xmlns:a16="http://schemas.microsoft.com/office/drawing/2014/main" id="{ED5F4186-93CD-FF0C-A696-34F404BD213F}"/>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5" name="Freeform: Shape 236">
              <a:extLst>
                <a:ext uri="{FF2B5EF4-FFF2-40B4-BE49-F238E27FC236}">
                  <a16:creationId xmlns:a16="http://schemas.microsoft.com/office/drawing/2014/main" id="{3EDBDBFC-20D3-0817-144F-B8764C22DA5D}"/>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6" name="Freeform: Shape 237">
              <a:extLst>
                <a:ext uri="{FF2B5EF4-FFF2-40B4-BE49-F238E27FC236}">
                  <a16:creationId xmlns:a16="http://schemas.microsoft.com/office/drawing/2014/main" id="{65786450-1328-BB6F-0A9A-A08BEDD7A0C6}"/>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7" name="Freeform: Shape 238">
              <a:extLst>
                <a:ext uri="{FF2B5EF4-FFF2-40B4-BE49-F238E27FC236}">
                  <a16:creationId xmlns:a16="http://schemas.microsoft.com/office/drawing/2014/main" id="{16349A0E-ED04-0075-EB5F-75E6E8B1C462}"/>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8" name="Freeform: Shape 239">
              <a:extLst>
                <a:ext uri="{FF2B5EF4-FFF2-40B4-BE49-F238E27FC236}">
                  <a16:creationId xmlns:a16="http://schemas.microsoft.com/office/drawing/2014/main" id="{6B9DCD87-707B-A65B-E696-C0C7B1A0B93C}"/>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40">
              <a:extLst>
                <a:ext uri="{FF2B5EF4-FFF2-40B4-BE49-F238E27FC236}">
                  <a16:creationId xmlns:a16="http://schemas.microsoft.com/office/drawing/2014/main" id="{71671D20-A36C-69FB-F1DC-41CFFC60D5CF}"/>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0" name="Freeform: Shape 241">
              <a:extLst>
                <a:ext uri="{FF2B5EF4-FFF2-40B4-BE49-F238E27FC236}">
                  <a16:creationId xmlns:a16="http://schemas.microsoft.com/office/drawing/2014/main" id="{AD1D4ED2-318E-0359-EED1-23EE293C61B9}"/>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1" name="Freeform: Shape 242">
              <a:extLst>
                <a:ext uri="{FF2B5EF4-FFF2-40B4-BE49-F238E27FC236}">
                  <a16:creationId xmlns:a16="http://schemas.microsoft.com/office/drawing/2014/main" id="{52BDA4B7-7AD2-00B7-7EF8-57ACDCB34C03}"/>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2" name="Freeform: Shape 243">
              <a:extLst>
                <a:ext uri="{FF2B5EF4-FFF2-40B4-BE49-F238E27FC236}">
                  <a16:creationId xmlns:a16="http://schemas.microsoft.com/office/drawing/2014/main" id="{D153045F-57F5-4273-7C31-3AFB870F0EEE}"/>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3" name="Freeform: Shape 244">
              <a:extLst>
                <a:ext uri="{FF2B5EF4-FFF2-40B4-BE49-F238E27FC236}">
                  <a16:creationId xmlns:a16="http://schemas.microsoft.com/office/drawing/2014/main" id="{17680D9D-B29F-8E6B-4C8A-98AB997CC26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5">
              <a:extLst>
                <a:ext uri="{FF2B5EF4-FFF2-40B4-BE49-F238E27FC236}">
                  <a16:creationId xmlns:a16="http://schemas.microsoft.com/office/drawing/2014/main" id="{47E90719-7C56-B658-8E64-5069C05E8258}"/>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5" name="Freeform: Shape 246">
              <a:extLst>
                <a:ext uri="{FF2B5EF4-FFF2-40B4-BE49-F238E27FC236}">
                  <a16:creationId xmlns:a16="http://schemas.microsoft.com/office/drawing/2014/main" id="{BDAED597-5F7D-915D-BF9E-E43A58DA1EE2}"/>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6" name="Freeform: Shape 247">
              <a:extLst>
                <a:ext uri="{FF2B5EF4-FFF2-40B4-BE49-F238E27FC236}">
                  <a16:creationId xmlns:a16="http://schemas.microsoft.com/office/drawing/2014/main" id="{633FF5C2-C09B-6EDF-9B65-12EBDF5C84CB}"/>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8">
              <a:extLst>
                <a:ext uri="{FF2B5EF4-FFF2-40B4-BE49-F238E27FC236}">
                  <a16:creationId xmlns:a16="http://schemas.microsoft.com/office/drawing/2014/main" id="{6A539974-B148-348C-1556-DFC1FC13B7C9}"/>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9">
              <a:extLst>
                <a:ext uri="{FF2B5EF4-FFF2-40B4-BE49-F238E27FC236}">
                  <a16:creationId xmlns:a16="http://schemas.microsoft.com/office/drawing/2014/main" id="{5BE4709E-5244-41B4-5AF5-A8D644F5A05A}"/>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49" name="Freeform: Shape 250">
              <a:extLst>
                <a:ext uri="{FF2B5EF4-FFF2-40B4-BE49-F238E27FC236}">
                  <a16:creationId xmlns:a16="http://schemas.microsoft.com/office/drawing/2014/main" id="{92932A12-D22C-AEE9-4AF4-2266479A586A}"/>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0" name="Freeform: Shape 251">
              <a:extLst>
                <a:ext uri="{FF2B5EF4-FFF2-40B4-BE49-F238E27FC236}">
                  <a16:creationId xmlns:a16="http://schemas.microsoft.com/office/drawing/2014/main" id="{6430E838-29EE-4275-317C-2CFA98D76A2C}"/>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2">
              <a:extLst>
                <a:ext uri="{FF2B5EF4-FFF2-40B4-BE49-F238E27FC236}">
                  <a16:creationId xmlns:a16="http://schemas.microsoft.com/office/drawing/2014/main" id="{A36758CF-102E-B5D4-298B-69818CE79927}"/>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2" name="Freeform: Shape 253">
              <a:extLst>
                <a:ext uri="{FF2B5EF4-FFF2-40B4-BE49-F238E27FC236}">
                  <a16:creationId xmlns:a16="http://schemas.microsoft.com/office/drawing/2014/main" id="{2B03F768-98B1-316D-CC8C-0965A15E50F5}"/>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3" name="Freeform: Shape 254">
              <a:extLst>
                <a:ext uri="{FF2B5EF4-FFF2-40B4-BE49-F238E27FC236}">
                  <a16:creationId xmlns:a16="http://schemas.microsoft.com/office/drawing/2014/main" id="{F819E4FA-5577-4944-FDAE-A2F2E16094B1}"/>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4" name="Freeform: Shape 255">
              <a:extLst>
                <a:ext uri="{FF2B5EF4-FFF2-40B4-BE49-F238E27FC236}">
                  <a16:creationId xmlns:a16="http://schemas.microsoft.com/office/drawing/2014/main" id="{6DC04BAA-BD0C-EA2F-F39E-6107E440FD5D}"/>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5" name="Freeform: Shape 256">
              <a:extLst>
                <a:ext uri="{FF2B5EF4-FFF2-40B4-BE49-F238E27FC236}">
                  <a16:creationId xmlns:a16="http://schemas.microsoft.com/office/drawing/2014/main" id="{8518B442-D443-E13C-3685-52CC86F93570}"/>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6" name="Freeform: Shape 257">
              <a:extLst>
                <a:ext uri="{FF2B5EF4-FFF2-40B4-BE49-F238E27FC236}">
                  <a16:creationId xmlns:a16="http://schemas.microsoft.com/office/drawing/2014/main" id="{12FB5AC9-06D0-1C76-045B-18BDD42AA8D3}"/>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7" name="Freeform: Shape 258">
              <a:extLst>
                <a:ext uri="{FF2B5EF4-FFF2-40B4-BE49-F238E27FC236}">
                  <a16:creationId xmlns:a16="http://schemas.microsoft.com/office/drawing/2014/main" id="{5C6F521E-4713-FB10-60C6-2AED4B3C218C}"/>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58" name="Freeform: Shape 259">
              <a:extLst>
                <a:ext uri="{FF2B5EF4-FFF2-40B4-BE49-F238E27FC236}">
                  <a16:creationId xmlns:a16="http://schemas.microsoft.com/office/drawing/2014/main" id="{CD49DB1F-D34B-272C-2734-4EAF59DE7FCC}"/>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59" name="Freeform: Shape 260">
              <a:extLst>
                <a:ext uri="{FF2B5EF4-FFF2-40B4-BE49-F238E27FC236}">
                  <a16:creationId xmlns:a16="http://schemas.microsoft.com/office/drawing/2014/main" id="{5DD074B3-89DE-CF21-62E8-61E3D0A9C079}"/>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0" name="Freeform: Shape 261">
              <a:extLst>
                <a:ext uri="{FF2B5EF4-FFF2-40B4-BE49-F238E27FC236}">
                  <a16:creationId xmlns:a16="http://schemas.microsoft.com/office/drawing/2014/main" id="{BD357B6B-4058-0B02-7A72-02A4ADA1C02B}"/>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1" name="Freeform: Shape 262">
              <a:extLst>
                <a:ext uri="{FF2B5EF4-FFF2-40B4-BE49-F238E27FC236}">
                  <a16:creationId xmlns:a16="http://schemas.microsoft.com/office/drawing/2014/main" id="{68A792DA-9ADF-28CC-2182-923902FC8A49}"/>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2" name="Freeform: Shape 263">
              <a:extLst>
                <a:ext uri="{FF2B5EF4-FFF2-40B4-BE49-F238E27FC236}">
                  <a16:creationId xmlns:a16="http://schemas.microsoft.com/office/drawing/2014/main" id="{84A25CD1-33AC-DBC3-E027-FDECAF7AA2C8}"/>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3" name="Freeform: Shape 264">
              <a:extLst>
                <a:ext uri="{FF2B5EF4-FFF2-40B4-BE49-F238E27FC236}">
                  <a16:creationId xmlns:a16="http://schemas.microsoft.com/office/drawing/2014/main" id="{D6D6C6F7-09F6-2409-C239-3187A04B1E78}"/>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4" name="Freeform: Shape 265">
              <a:extLst>
                <a:ext uri="{FF2B5EF4-FFF2-40B4-BE49-F238E27FC236}">
                  <a16:creationId xmlns:a16="http://schemas.microsoft.com/office/drawing/2014/main" id="{183BA9AD-1EE1-24CF-6B05-0A136DAEC752}"/>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5" name="Freeform: Shape 266">
              <a:extLst>
                <a:ext uri="{FF2B5EF4-FFF2-40B4-BE49-F238E27FC236}">
                  <a16:creationId xmlns:a16="http://schemas.microsoft.com/office/drawing/2014/main" id="{597EC03B-4331-63AC-B87F-B87D5576AC3F}"/>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6" name="Freeform: Shape 267">
              <a:extLst>
                <a:ext uri="{FF2B5EF4-FFF2-40B4-BE49-F238E27FC236}">
                  <a16:creationId xmlns:a16="http://schemas.microsoft.com/office/drawing/2014/main" id="{744068BE-200E-122E-04E7-3DDF8592775C}"/>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7" name="Freeform: Shape 268">
              <a:extLst>
                <a:ext uri="{FF2B5EF4-FFF2-40B4-BE49-F238E27FC236}">
                  <a16:creationId xmlns:a16="http://schemas.microsoft.com/office/drawing/2014/main" id="{7F1272B1-9399-3B6A-71C6-095C0FC984B4}"/>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68" name="Freeform: Shape 269">
              <a:extLst>
                <a:ext uri="{FF2B5EF4-FFF2-40B4-BE49-F238E27FC236}">
                  <a16:creationId xmlns:a16="http://schemas.microsoft.com/office/drawing/2014/main" id="{6070FA74-DDC8-041D-87D1-86583090466A}"/>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9" name="Freeform: Shape 270">
              <a:extLst>
                <a:ext uri="{FF2B5EF4-FFF2-40B4-BE49-F238E27FC236}">
                  <a16:creationId xmlns:a16="http://schemas.microsoft.com/office/drawing/2014/main" id="{9A9C28DC-B183-E32C-217C-CC14C2580A35}"/>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0" name="Freeform: Shape 271">
              <a:extLst>
                <a:ext uri="{FF2B5EF4-FFF2-40B4-BE49-F238E27FC236}">
                  <a16:creationId xmlns:a16="http://schemas.microsoft.com/office/drawing/2014/main" id="{5A4C20F6-6F78-E900-DF02-1BF6EAE438F9}"/>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2">
              <a:extLst>
                <a:ext uri="{FF2B5EF4-FFF2-40B4-BE49-F238E27FC236}">
                  <a16:creationId xmlns:a16="http://schemas.microsoft.com/office/drawing/2014/main" id="{87CE03DC-1032-4580-CF02-9BB6E1602237}"/>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2" name="Freeform: Shape 273">
              <a:extLst>
                <a:ext uri="{FF2B5EF4-FFF2-40B4-BE49-F238E27FC236}">
                  <a16:creationId xmlns:a16="http://schemas.microsoft.com/office/drawing/2014/main" id="{545BC563-0FF2-88ED-50C4-FCEC041FF6B4}"/>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3" name="Freeform: Shape 274">
              <a:extLst>
                <a:ext uri="{FF2B5EF4-FFF2-40B4-BE49-F238E27FC236}">
                  <a16:creationId xmlns:a16="http://schemas.microsoft.com/office/drawing/2014/main" id="{5C174647-0D5A-79C7-61BC-8E78469CABCF}"/>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4" name="Freeform: Shape 275">
              <a:extLst>
                <a:ext uri="{FF2B5EF4-FFF2-40B4-BE49-F238E27FC236}">
                  <a16:creationId xmlns:a16="http://schemas.microsoft.com/office/drawing/2014/main" id="{F30FB6AD-D6D7-FA6E-9F79-A65CD9094FA2}"/>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5" name="Freeform: Shape 276">
              <a:extLst>
                <a:ext uri="{FF2B5EF4-FFF2-40B4-BE49-F238E27FC236}">
                  <a16:creationId xmlns:a16="http://schemas.microsoft.com/office/drawing/2014/main" id="{C43623B3-5257-250C-EA56-FBC3F1E8DFB3}"/>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6" name="Freeform: Shape 277">
              <a:extLst>
                <a:ext uri="{FF2B5EF4-FFF2-40B4-BE49-F238E27FC236}">
                  <a16:creationId xmlns:a16="http://schemas.microsoft.com/office/drawing/2014/main" id="{B894899F-D6E8-D635-2843-EBBC828E09DF}"/>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8">
              <a:extLst>
                <a:ext uri="{FF2B5EF4-FFF2-40B4-BE49-F238E27FC236}">
                  <a16:creationId xmlns:a16="http://schemas.microsoft.com/office/drawing/2014/main" id="{F9C9D87C-1633-276C-DD72-1438A1AFDEAC}"/>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8" name="Freeform: Shape 279">
              <a:extLst>
                <a:ext uri="{FF2B5EF4-FFF2-40B4-BE49-F238E27FC236}">
                  <a16:creationId xmlns:a16="http://schemas.microsoft.com/office/drawing/2014/main" id="{1A7F1873-57E3-548B-D51C-49BC674809EF}"/>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80">
              <a:extLst>
                <a:ext uri="{FF2B5EF4-FFF2-40B4-BE49-F238E27FC236}">
                  <a16:creationId xmlns:a16="http://schemas.microsoft.com/office/drawing/2014/main" id="{DA30417C-0A8A-E3C7-20A3-523829D27E5A}"/>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0" name="Freeform: Shape 281">
              <a:extLst>
                <a:ext uri="{FF2B5EF4-FFF2-40B4-BE49-F238E27FC236}">
                  <a16:creationId xmlns:a16="http://schemas.microsoft.com/office/drawing/2014/main" id="{0BA5706A-BE69-1B64-9FA7-AD9C5F5800EE}"/>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2">
              <a:extLst>
                <a:ext uri="{FF2B5EF4-FFF2-40B4-BE49-F238E27FC236}">
                  <a16:creationId xmlns:a16="http://schemas.microsoft.com/office/drawing/2014/main" id="{4A64700E-8E13-D582-41C7-7C15627485D3}"/>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2" name="Freeform: Shape 283">
              <a:extLst>
                <a:ext uri="{FF2B5EF4-FFF2-40B4-BE49-F238E27FC236}">
                  <a16:creationId xmlns:a16="http://schemas.microsoft.com/office/drawing/2014/main" id="{FDE9FF3C-1096-8F05-AC51-12E788FC52C3}"/>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4">
              <a:extLst>
                <a:ext uri="{FF2B5EF4-FFF2-40B4-BE49-F238E27FC236}">
                  <a16:creationId xmlns:a16="http://schemas.microsoft.com/office/drawing/2014/main" id="{02A9DE2A-66ED-9205-C92B-C369381A75FC}"/>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4" name="Freeform: Shape 285">
              <a:extLst>
                <a:ext uri="{FF2B5EF4-FFF2-40B4-BE49-F238E27FC236}">
                  <a16:creationId xmlns:a16="http://schemas.microsoft.com/office/drawing/2014/main" id="{5A55D4CA-E7E7-814B-42D0-6407CA340FF2}"/>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5" name="Freeform: Shape 286">
              <a:extLst>
                <a:ext uri="{FF2B5EF4-FFF2-40B4-BE49-F238E27FC236}">
                  <a16:creationId xmlns:a16="http://schemas.microsoft.com/office/drawing/2014/main" id="{4D47AB1B-8C40-73D7-B40E-F4BCE996B71F}"/>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6" name="Freeform: Shape 287">
              <a:extLst>
                <a:ext uri="{FF2B5EF4-FFF2-40B4-BE49-F238E27FC236}">
                  <a16:creationId xmlns:a16="http://schemas.microsoft.com/office/drawing/2014/main" id="{09F84125-3998-4729-A27D-EEAD17D9417F}"/>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7" name="Freeform: Shape 288">
              <a:extLst>
                <a:ext uri="{FF2B5EF4-FFF2-40B4-BE49-F238E27FC236}">
                  <a16:creationId xmlns:a16="http://schemas.microsoft.com/office/drawing/2014/main" id="{89B4EF37-2341-F098-9C5C-F28F9DF3DD94}"/>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88" name="Freeform: Shape 289">
              <a:extLst>
                <a:ext uri="{FF2B5EF4-FFF2-40B4-BE49-F238E27FC236}">
                  <a16:creationId xmlns:a16="http://schemas.microsoft.com/office/drawing/2014/main" id="{662EFC4C-DB2C-630F-E399-01047F58971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89" name="Freeform: Shape 290">
              <a:extLst>
                <a:ext uri="{FF2B5EF4-FFF2-40B4-BE49-F238E27FC236}">
                  <a16:creationId xmlns:a16="http://schemas.microsoft.com/office/drawing/2014/main" id="{DF6AA3A8-314B-F17C-B662-761B63309CA2}"/>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0" name="Freeform: Shape 291">
              <a:extLst>
                <a:ext uri="{FF2B5EF4-FFF2-40B4-BE49-F238E27FC236}">
                  <a16:creationId xmlns:a16="http://schemas.microsoft.com/office/drawing/2014/main" id="{9CA844FB-F60A-9736-F74F-534B831BE88E}"/>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1" name="Freeform: Shape 292">
              <a:extLst>
                <a:ext uri="{FF2B5EF4-FFF2-40B4-BE49-F238E27FC236}">
                  <a16:creationId xmlns:a16="http://schemas.microsoft.com/office/drawing/2014/main" id="{997CBC31-EF62-76D5-E43B-BA1426CD601A}"/>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2" name="Freeform: Shape 293">
              <a:extLst>
                <a:ext uri="{FF2B5EF4-FFF2-40B4-BE49-F238E27FC236}">
                  <a16:creationId xmlns:a16="http://schemas.microsoft.com/office/drawing/2014/main" id="{2F7D0849-7DED-1080-8E30-F2AF34A148D5}"/>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3" name="Freeform: Shape 294">
              <a:extLst>
                <a:ext uri="{FF2B5EF4-FFF2-40B4-BE49-F238E27FC236}">
                  <a16:creationId xmlns:a16="http://schemas.microsoft.com/office/drawing/2014/main" id="{7C1E1304-924F-C2B0-5DD4-1E3A85639E48}"/>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4" name="Freeform: Shape 295">
              <a:extLst>
                <a:ext uri="{FF2B5EF4-FFF2-40B4-BE49-F238E27FC236}">
                  <a16:creationId xmlns:a16="http://schemas.microsoft.com/office/drawing/2014/main" id="{95EB6DC7-96B6-B958-7EDA-82F6DBB1AD68}"/>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5" name="Freeform: Shape 296">
              <a:extLst>
                <a:ext uri="{FF2B5EF4-FFF2-40B4-BE49-F238E27FC236}">
                  <a16:creationId xmlns:a16="http://schemas.microsoft.com/office/drawing/2014/main" id="{7ABE30B0-ACE5-95E3-1901-5F8E482E49B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7">
              <a:extLst>
                <a:ext uri="{FF2B5EF4-FFF2-40B4-BE49-F238E27FC236}">
                  <a16:creationId xmlns:a16="http://schemas.microsoft.com/office/drawing/2014/main" id="{7ADF8F02-7B52-8A75-981E-3F127A8403CA}"/>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7" name="Freeform: Shape 298">
              <a:extLst>
                <a:ext uri="{FF2B5EF4-FFF2-40B4-BE49-F238E27FC236}">
                  <a16:creationId xmlns:a16="http://schemas.microsoft.com/office/drawing/2014/main" id="{AED64ABB-A7E8-0643-64F6-C08BD1BE6E5F}"/>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9">
              <a:extLst>
                <a:ext uri="{FF2B5EF4-FFF2-40B4-BE49-F238E27FC236}">
                  <a16:creationId xmlns:a16="http://schemas.microsoft.com/office/drawing/2014/main" id="{27B25F92-E9B9-B06F-4D4C-5B3F9B278DA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299" name="Freeform: Shape 300">
              <a:extLst>
                <a:ext uri="{FF2B5EF4-FFF2-40B4-BE49-F238E27FC236}">
                  <a16:creationId xmlns:a16="http://schemas.microsoft.com/office/drawing/2014/main" id="{ECC47494-9430-BDF8-9D00-1E661EF093EB}"/>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301">
              <a:extLst>
                <a:ext uri="{FF2B5EF4-FFF2-40B4-BE49-F238E27FC236}">
                  <a16:creationId xmlns:a16="http://schemas.microsoft.com/office/drawing/2014/main" id="{D54AAF1A-0992-BF3F-0DE6-CAF42357B852}"/>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2">
              <a:extLst>
                <a:ext uri="{FF2B5EF4-FFF2-40B4-BE49-F238E27FC236}">
                  <a16:creationId xmlns:a16="http://schemas.microsoft.com/office/drawing/2014/main" id="{7259D7FB-23B6-4602-A469-859B93DEA2AB}"/>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2" name="Freeform: Shape 303">
              <a:extLst>
                <a:ext uri="{FF2B5EF4-FFF2-40B4-BE49-F238E27FC236}">
                  <a16:creationId xmlns:a16="http://schemas.microsoft.com/office/drawing/2014/main" id="{D06851E1-B96B-DEAE-540A-40E94834D057}"/>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3" name="Freeform: Shape 304">
              <a:extLst>
                <a:ext uri="{FF2B5EF4-FFF2-40B4-BE49-F238E27FC236}">
                  <a16:creationId xmlns:a16="http://schemas.microsoft.com/office/drawing/2014/main" id="{E702B12D-C66D-66A9-3589-82293D7F1E31}"/>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4" name="Freeform: Shape 305">
              <a:extLst>
                <a:ext uri="{FF2B5EF4-FFF2-40B4-BE49-F238E27FC236}">
                  <a16:creationId xmlns:a16="http://schemas.microsoft.com/office/drawing/2014/main" id="{93F2A44C-2FC0-B32F-5B16-ABA10CFCED9C}"/>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6">
              <a:extLst>
                <a:ext uri="{FF2B5EF4-FFF2-40B4-BE49-F238E27FC236}">
                  <a16:creationId xmlns:a16="http://schemas.microsoft.com/office/drawing/2014/main" id="{61CDBDE3-1954-0CC1-2582-53A9B725AFB1}"/>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7">
              <a:extLst>
                <a:ext uri="{FF2B5EF4-FFF2-40B4-BE49-F238E27FC236}">
                  <a16:creationId xmlns:a16="http://schemas.microsoft.com/office/drawing/2014/main" id="{645EB18D-FE09-7BA2-CA5F-25ADA15BCB24}"/>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8">
              <a:extLst>
                <a:ext uri="{FF2B5EF4-FFF2-40B4-BE49-F238E27FC236}">
                  <a16:creationId xmlns:a16="http://schemas.microsoft.com/office/drawing/2014/main" id="{FA7E7DFF-B0D9-CF61-8ED8-139904135085}"/>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9">
              <a:extLst>
                <a:ext uri="{FF2B5EF4-FFF2-40B4-BE49-F238E27FC236}">
                  <a16:creationId xmlns:a16="http://schemas.microsoft.com/office/drawing/2014/main" id="{59F813B6-0C67-60A0-E7C0-3EFA83B3A46C}"/>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09" name="Freeform: Shape 310">
              <a:extLst>
                <a:ext uri="{FF2B5EF4-FFF2-40B4-BE49-F238E27FC236}">
                  <a16:creationId xmlns:a16="http://schemas.microsoft.com/office/drawing/2014/main" id="{02133A25-0E40-E39F-2CAE-A6FCEC344C44}"/>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11">
              <a:extLst>
                <a:ext uri="{FF2B5EF4-FFF2-40B4-BE49-F238E27FC236}">
                  <a16:creationId xmlns:a16="http://schemas.microsoft.com/office/drawing/2014/main" id="{696417F2-9BD9-FD0E-B337-3A1443BB2A90}"/>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1" name="Freeform: Shape 312">
              <a:extLst>
                <a:ext uri="{FF2B5EF4-FFF2-40B4-BE49-F238E27FC236}">
                  <a16:creationId xmlns:a16="http://schemas.microsoft.com/office/drawing/2014/main" id="{28E7EAC4-74F9-7D57-64DA-643B21AABC25}"/>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3">
              <a:extLst>
                <a:ext uri="{FF2B5EF4-FFF2-40B4-BE49-F238E27FC236}">
                  <a16:creationId xmlns:a16="http://schemas.microsoft.com/office/drawing/2014/main" id="{552EB11D-EB0B-4491-4749-C0D55044F1E9}"/>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4">
              <a:extLst>
                <a:ext uri="{FF2B5EF4-FFF2-40B4-BE49-F238E27FC236}">
                  <a16:creationId xmlns:a16="http://schemas.microsoft.com/office/drawing/2014/main" id="{C5A5E95A-7EF1-9215-DBBA-18EE853D33C3}"/>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4" name="Freeform: Shape 315">
              <a:extLst>
                <a:ext uri="{FF2B5EF4-FFF2-40B4-BE49-F238E27FC236}">
                  <a16:creationId xmlns:a16="http://schemas.microsoft.com/office/drawing/2014/main" id="{D6BFE422-568E-25D1-8AAF-7C7964581730}"/>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5" name="Freeform: Shape 316">
              <a:extLst>
                <a:ext uri="{FF2B5EF4-FFF2-40B4-BE49-F238E27FC236}">
                  <a16:creationId xmlns:a16="http://schemas.microsoft.com/office/drawing/2014/main" id="{6D865222-44A0-9859-C482-D9929010C992}"/>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6" name="Freeform: Shape 317">
              <a:extLst>
                <a:ext uri="{FF2B5EF4-FFF2-40B4-BE49-F238E27FC236}">
                  <a16:creationId xmlns:a16="http://schemas.microsoft.com/office/drawing/2014/main" id="{1471C755-27FF-8022-E51D-544BBE127C7E}"/>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8">
              <a:extLst>
                <a:ext uri="{FF2B5EF4-FFF2-40B4-BE49-F238E27FC236}">
                  <a16:creationId xmlns:a16="http://schemas.microsoft.com/office/drawing/2014/main" id="{7495AED7-EC03-F030-E984-D27BD14F88BB}"/>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18" name="Freeform: Shape 319">
              <a:extLst>
                <a:ext uri="{FF2B5EF4-FFF2-40B4-BE49-F238E27FC236}">
                  <a16:creationId xmlns:a16="http://schemas.microsoft.com/office/drawing/2014/main" id="{3664B3E6-84C4-B508-8906-75D469544A79}"/>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19" name="Freeform: Shape 320">
              <a:extLst>
                <a:ext uri="{FF2B5EF4-FFF2-40B4-BE49-F238E27FC236}">
                  <a16:creationId xmlns:a16="http://schemas.microsoft.com/office/drawing/2014/main" id="{ACCD4B92-7927-5DA2-F078-D41077B720F5}"/>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0" name="Freeform: Shape 321">
              <a:extLst>
                <a:ext uri="{FF2B5EF4-FFF2-40B4-BE49-F238E27FC236}">
                  <a16:creationId xmlns:a16="http://schemas.microsoft.com/office/drawing/2014/main" id="{D5B90F59-217D-6E1D-DC8C-35AE1FD79901}"/>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1" name="Freeform: Shape 322">
              <a:extLst>
                <a:ext uri="{FF2B5EF4-FFF2-40B4-BE49-F238E27FC236}">
                  <a16:creationId xmlns:a16="http://schemas.microsoft.com/office/drawing/2014/main" id="{83E7A9D3-1A0F-9950-1952-03FBB68966F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2" name="Freeform: Shape 323">
              <a:extLst>
                <a:ext uri="{FF2B5EF4-FFF2-40B4-BE49-F238E27FC236}">
                  <a16:creationId xmlns:a16="http://schemas.microsoft.com/office/drawing/2014/main" id="{29A6348A-E165-40B9-FFB6-0367DBBC7142}"/>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4">
              <a:extLst>
                <a:ext uri="{FF2B5EF4-FFF2-40B4-BE49-F238E27FC236}">
                  <a16:creationId xmlns:a16="http://schemas.microsoft.com/office/drawing/2014/main" id="{52C53112-E5D4-8EEC-6544-1EB7B70F6D3E}"/>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5">
              <a:extLst>
                <a:ext uri="{FF2B5EF4-FFF2-40B4-BE49-F238E27FC236}">
                  <a16:creationId xmlns:a16="http://schemas.microsoft.com/office/drawing/2014/main" id="{B8356F0A-7C34-6237-80F0-07FCF5276AFC}"/>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6">
              <a:extLst>
                <a:ext uri="{FF2B5EF4-FFF2-40B4-BE49-F238E27FC236}">
                  <a16:creationId xmlns:a16="http://schemas.microsoft.com/office/drawing/2014/main" id="{912A6C33-880D-60FC-EF29-0E49EB4023BF}"/>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7">
              <a:extLst>
                <a:ext uri="{FF2B5EF4-FFF2-40B4-BE49-F238E27FC236}">
                  <a16:creationId xmlns:a16="http://schemas.microsoft.com/office/drawing/2014/main" id="{B1F40F76-2668-E61D-CDFF-AA1B3CC7EE7E}"/>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8">
              <a:extLst>
                <a:ext uri="{FF2B5EF4-FFF2-40B4-BE49-F238E27FC236}">
                  <a16:creationId xmlns:a16="http://schemas.microsoft.com/office/drawing/2014/main" id="{739374A8-8482-9FA3-946B-C3D758978D04}"/>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28" name="Freeform: Shape 329">
              <a:extLst>
                <a:ext uri="{FF2B5EF4-FFF2-40B4-BE49-F238E27FC236}">
                  <a16:creationId xmlns:a16="http://schemas.microsoft.com/office/drawing/2014/main" id="{67FC8DB6-8C12-0611-FFE8-6FCFC4B7784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29" name="Freeform: Shape 330">
              <a:extLst>
                <a:ext uri="{FF2B5EF4-FFF2-40B4-BE49-F238E27FC236}">
                  <a16:creationId xmlns:a16="http://schemas.microsoft.com/office/drawing/2014/main" id="{54FD70A1-066D-EA58-521A-31B41D5CF66A}"/>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0" name="Freeform: Shape 331">
              <a:extLst>
                <a:ext uri="{FF2B5EF4-FFF2-40B4-BE49-F238E27FC236}">
                  <a16:creationId xmlns:a16="http://schemas.microsoft.com/office/drawing/2014/main" id="{5F8914FD-FFFB-1B26-235D-318E714874A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2">
              <a:extLst>
                <a:ext uri="{FF2B5EF4-FFF2-40B4-BE49-F238E27FC236}">
                  <a16:creationId xmlns:a16="http://schemas.microsoft.com/office/drawing/2014/main" id="{BB054C29-05EE-3FBA-5C8B-9B5B2DC43157}"/>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3">
              <a:extLst>
                <a:ext uri="{FF2B5EF4-FFF2-40B4-BE49-F238E27FC236}">
                  <a16:creationId xmlns:a16="http://schemas.microsoft.com/office/drawing/2014/main" id="{524314A4-5B76-A78D-B71B-964DC3BF518E}"/>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3" name="Freeform: Shape 334">
              <a:extLst>
                <a:ext uri="{FF2B5EF4-FFF2-40B4-BE49-F238E27FC236}">
                  <a16:creationId xmlns:a16="http://schemas.microsoft.com/office/drawing/2014/main" id="{3EB62F91-DE05-C4FB-3279-E4EB7DD4D1A0}"/>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5">
              <a:extLst>
                <a:ext uri="{FF2B5EF4-FFF2-40B4-BE49-F238E27FC236}">
                  <a16:creationId xmlns:a16="http://schemas.microsoft.com/office/drawing/2014/main" id="{0843B024-96B5-D4B5-B838-5720643166C5}"/>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5" name="Freeform: Shape 336">
              <a:extLst>
                <a:ext uri="{FF2B5EF4-FFF2-40B4-BE49-F238E27FC236}">
                  <a16:creationId xmlns:a16="http://schemas.microsoft.com/office/drawing/2014/main" id="{273584B9-B124-CB5C-2768-70379BFC862C}"/>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6" name="Freeform: Shape 337">
              <a:extLst>
                <a:ext uri="{FF2B5EF4-FFF2-40B4-BE49-F238E27FC236}">
                  <a16:creationId xmlns:a16="http://schemas.microsoft.com/office/drawing/2014/main" id="{D51AD00C-1564-2F45-5FAA-F23CBD7F4846}"/>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7" name="Freeform: Shape 338">
              <a:extLst>
                <a:ext uri="{FF2B5EF4-FFF2-40B4-BE49-F238E27FC236}">
                  <a16:creationId xmlns:a16="http://schemas.microsoft.com/office/drawing/2014/main" id="{9A14924F-3298-C1E0-118D-FA29BA82B9C9}"/>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9">
              <a:extLst>
                <a:ext uri="{FF2B5EF4-FFF2-40B4-BE49-F238E27FC236}">
                  <a16:creationId xmlns:a16="http://schemas.microsoft.com/office/drawing/2014/main" id="{04954515-BD67-8CC0-05B1-AAFEC8E77420}"/>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40">
              <a:extLst>
                <a:ext uri="{FF2B5EF4-FFF2-40B4-BE49-F238E27FC236}">
                  <a16:creationId xmlns:a16="http://schemas.microsoft.com/office/drawing/2014/main" id="{E45F03E2-D5E6-B408-2D60-9DE68A5D122C}"/>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0" name="Freeform: Shape 341">
              <a:extLst>
                <a:ext uri="{FF2B5EF4-FFF2-40B4-BE49-F238E27FC236}">
                  <a16:creationId xmlns:a16="http://schemas.microsoft.com/office/drawing/2014/main" id="{5A0EB673-6C85-C6E0-7654-08838E0112F8}"/>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2">
              <a:extLst>
                <a:ext uri="{FF2B5EF4-FFF2-40B4-BE49-F238E27FC236}">
                  <a16:creationId xmlns:a16="http://schemas.microsoft.com/office/drawing/2014/main" id="{2911EBBD-9EC1-81DC-69A1-2538FAAD3405}"/>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3">
              <a:extLst>
                <a:ext uri="{FF2B5EF4-FFF2-40B4-BE49-F238E27FC236}">
                  <a16:creationId xmlns:a16="http://schemas.microsoft.com/office/drawing/2014/main" id="{D7AD50FB-DCEC-EE7C-7BE0-8AD209DD8624}"/>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3" name="Freeform: Shape 344">
              <a:extLst>
                <a:ext uri="{FF2B5EF4-FFF2-40B4-BE49-F238E27FC236}">
                  <a16:creationId xmlns:a16="http://schemas.microsoft.com/office/drawing/2014/main" id="{B5B89ECC-5265-1CFF-6CDD-542DEE0E1AAC}"/>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5">
              <a:extLst>
                <a:ext uri="{FF2B5EF4-FFF2-40B4-BE49-F238E27FC236}">
                  <a16:creationId xmlns:a16="http://schemas.microsoft.com/office/drawing/2014/main" id="{AA766E05-4234-C986-47E1-C13A989FAA5F}"/>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5" name="Freeform: Shape 346">
              <a:extLst>
                <a:ext uri="{FF2B5EF4-FFF2-40B4-BE49-F238E27FC236}">
                  <a16:creationId xmlns:a16="http://schemas.microsoft.com/office/drawing/2014/main" id="{07D73646-8410-7095-4F28-DF05D8C73541}"/>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7">
              <a:extLst>
                <a:ext uri="{FF2B5EF4-FFF2-40B4-BE49-F238E27FC236}">
                  <a16:creationId xmlns:a16="http://schemas.microsoft.com/office/drawing/2014/main" id="{53669309-4156-17DB-3A22-C9DED5BA22C0}"/>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7" name="Freeform: Shape 348">
              <a:extLst>
                <a:ext uri="{FF2B5EF4-FFF2-40B4-BE49-F238E27FC236}">
                  <a16:creationId xmlns:a16="http://schemas.microsoft.com/office/drawing/2014/main" id="{28FE57CA-3162-3550-7AD2-C8EC77E74137}"/>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48" name="Freeform: Shape 349">
              <a:extLst>
                <a:ext uri="{FF2B5EF4-FFF2-40B4-BE49-F238E27FC236}">
                  <a16:creationId xmlns:a16="http://schemas.microsoft.com/office/drawing/2014/main" id="{E859F29A-AB31-EAB7-AB9D-963D8F6A42BB}"/>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50">
              <a:extLst>
                <a:ext uri="{FF2B5EF4-FFF2-40B4-BE49-F238E27FC236}">
                  <a16:creationId xmlns:a16="http://schemas.microsoft.com/office/drawing/2014/main" id="{0F2CC2C5-24E1-7915-3272-2AAB024913F0}"/>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0" name="Freeform: Shape 351">
              <a:extLst>
                <a:ext uri="{FF2B5EF4-FFF2-40B4-BE49-F238E27FC236}">
                  <a16:creationId xmlns:a16="http://schemas.microsoft.com/office/drawing/2014/main" id="{71BCF89E-57C5-B353-30AD-9CA349184AF9}"/>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2">
              <a:extLst>
                <a:ext uri="{FF2B5EF4-FFF2-40B4-BE49-F238E27FC236}">
                  <a16:creationId xmlns:a16="http://schemas.microsoft.com/office/drawing/2014/main" id="{B789BE52-0F00-0211-4BBA-F05E3E7B1779}"/>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2" name="Freeform: Shape 353">
              <a:extLst>
                <a:ext uri="{FF2B5EF4-FFF2-40B4-BE49-F238E27FC236}">
                  <a16:creationId xmlns:a16="http://schemas.microsoft.com/office/drawing/2014/main" id="{A56DFA84-E334-3686-D0A2-D8D56932F8F3}"/>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3" name="Freeform: Shape 354">
              <a:extLst>
                <a:ext uri="{FF2B5EF4-FFF2-40B4-BE49-F238E27FC236}">
                  <a16:creationId xmlns:a16="http://schemas.microsoft.com/office/drawing/2014/main" id="{96F1FC40-4F3B-31DF-E1ED-D07304CF562A}"/>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5">
              <a:extLst>
                <a:ext uri="{FF2B5EF4-FFF2-40B4-BE49-F238E27FC236}">
                  <a16:creationId xmlns:a16="http://schemas.microsoft.com/office/drawing/2014/main" id="{8A8E2233-382B-A19B-D1E6-96AA196940ED}"/>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5" name="Freeform: Shape 356">
              <a:extLst>
                <a:ext uri="{FF2B5EF4-FFF2-40B4-BE49-F238E27FC236}">
                  <a16:creationId xmlns:a16="http://schemas.microsoft.com/office/drawing/2014/main" id="{E77449F3-7673-9B26-BEDA-375A009BB549}"/>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7">
              <a:extLst>
                <a:ext uri="{FF2B5EF4-FFF2-40B4-BE49-F238E27FC236}">
                  <a16:creationId xmlns:a16="http://schemas.microsoft.com/office/drawing/2014/main" id="{4F7B1DE6-3FDD-1BD2-B3F7-4C6F21F2A704}"/>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7" name="Freeform: Shape 358">
              <a:extLst>
                <a:ext uri="{FF2B5EF4-FFF2-40B4-BE49-F238E27FC236}">
                  <a16:creationId xmlns:a16="http://schemas.microsoft.com/office/drawing/2014/main" id="{F4613203-C902-40D3-E4AC-E8F1C628A6FF}"/>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58" name="Freeform: Shape 359">
              <a:extLst>
                <a:ext uri="{FF2B5EF4-FFF2-40B4-BE49-F238E27FC236}">
                  <a16:creationId xmlns:a16="http://schemas.microsoft.com/office/drawing/2014/main" id="{A9DEA350-5509-FE71-634B-5574354C5E6D}"/>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60">
              <a:extLst>
                <a:ext uri="{FF2B5EF4-FFF2-40B4-BE49-F238E27FC236}">
                  <a16:creationId xmlns:a16="http://schemas.microsoft.com/office/drawing/2014/main" id="{A37D075F-B4C5-798B-84FF-8C6CFEE79BDA}"/>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0" name="Freeform: Shape 361">
              <a:extLst>
                <a:ext uri="{FF2B5EF4-FFF2-40B4-BE49-F238E27FC236}">
                  <a16:creationId xmlns:a16="http://schemas.microsoft.com/office/drawing/2014/main" id="{45F7FE75-6E1E-8041-2CE1-DB062606AEDF}"/>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2">
              <a:extLst>
                <a:ext uri="{FF2B5EF4-FFF2-40B4-BE49-F238E27FC236}">
                  <a16:creationId xmlns:a16="http://schemas.microsoft.com/office/drawing/2014/main" id="{C65DA8D3-AE6E-CC94-DA82-DA91516488AE}"/>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2" name="Freeform: Shape 363">
              <a:extLst>
                <a:ext uri="{FF2B5EF4-FFF2-40B4-BE49-F238E27FC236}">
                  <a16:creationId xmlns:a16="http://schemas.microsoft.com/office/drawing/2014/main" id="{6304E27D-F691-9391-9F93-08103F6610F2}"/>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4">
              <a:extLst>
                <a:ext uri="{FF2B5EF4-FFF2-40B4-BE49-F238E27FC236}">
                  <a16:creationId xmlns:a16="http://schemas.microsoft.com/office/drawing/2014/main" id="{4DEAB46C-101D-7552-F332-A1B595EE91EF}"/>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4" name="Freeform: Shape 365">
              <a:extLst>
                <a:ext uri="{FF2B5EF4-FFF2-40B4-BE49-F238E27FC236}">
                  <a16:creationId xmlns:a16="http://schemas.microsoft.com/office/drawing/2014/main" id="{9BDD38BC-F857-D7CF-108B-69543B68A78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6">
              <a:extLst>
                <a:ext uri="{FF2B5EF4-FFF2-40B4-BE49-F238E27FC236}">
                  <a16:creationId xmlns:a16="http://schemas.microsoft.com/office/drawing/2014/main" id="{CD43B5FB-82A9-19CD-E32D-D6619A4E4F41}"/>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6" name="Freeform: Shape 367">
              <a:extLst>
                <a:ext uri="{FF2B5EF4-FFF2-40B4-BE49-F238E27FC236}">
                  <a16:creationId xmlns:a16="http://schemas.microsoft.com/office/drawing/2014/main" id="{8DAFA9DB-B612-60D8-47E4-4E299781287D}"/>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7" name="Freeform: Shape 368">
              <a:extLst>
                <a:ext uri="{FF2B5EF4-FFF2-40B4-BE49-F238E27FC236}">
                  <a16:creationId xmlns:a16="http://schemas.microsoft.com/office/drawing/2014/main" id="{EBE58B28-A3AA-7493-8362-78E8967467E6}"/>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9">
              <a:extLst>
                <a:ext uri="{FF2B5EF4-FFF2-40B4-BE49-F238E27FC236}">
                  <a16:creationId xmlns:a16="http://schemas.microsoft.com/office/drawing/2014/main" id="{3B092E1A-F74F-8709-1CE2-F5B23601D28D}"/>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69" name="Freeform: Shape 370">
              <a:extLst>
                <a:ext uri="{FF2B5EF4-FFF2-40B4-BE49-F238E27FC236}">
                  <a16:creationId xmlns:a16="http://schemas.microsoft.com/office/drawing/2014/main" id="{F0FBB760-59EB-339D-4226-D3AE8DECFFD1}"/>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71">
              <a:extLst>
                <a:ext uri="{FF2B5EF4-FFF2-40B4-BE49-F238E27FC236}">
                  <a16:creationId xmlns:a16="http://schemas.microsoft.com/office/drawing/2014/main" id="{8916B3D1-6829-C45E-7B39-79061EDC2A09}"/>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2">
              <a:extLst>
                <a:ext uri="{FF2B5EF4-FFF2-40B4-BE49-F238E27FC236}">
                  <a16:creationId xmlns:a16="http://schemas.microsoft.com/office/drawing/2014/main" id="{16F035B8-CEE9-6C04-E0C4-9BF016D07ED5}"/>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3">
              <a:extLst>
                <a:ext uri="{FF2B5EF4-FFF2-40B4-BE49-F238E27FC236}">
                  <a16:creationId xmlns:a16="http://schemas.microsoft.com/office/drawing/2014/main" id="{0257196F-4392-26DF-A1E6-E90B3CC9B3E4}"/>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4">
              <a:extLst>
                <a:ext uri="{FF2B5EF4-FFF2-40B4-BE49-F238E27FC236}">
                  <a16:creationId xmlns:a16="http://schemas.microsoft.com/office/drawing/2014/main" id="{AB11DBD1-C170-C0E8-62E5-DCE644FB2645}"/>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5">
              <a:extLst>
                <a:ext uri="{FF2B5EF4-FFF2-40B4-BE49-F238E27FC236}">
                  <a16:creationId xmlns:a16="http://schemas.microsoft.com/office/drawing/2014/main" id="{F1853D47-659E-4C03-341D-147957936C94}"/>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6">
              <a:extLst>
                <a:ext uri="{FF2B5EF4-FFF2-40B4-BE49-F238E27FC236}">
                  <a16:creationId xmlns:a16="http://schemas.microsoft.com/office/drawing/2014/main" id="{ECBA0B33-A0B6-C0D0-30FA-B4B77BAAFBF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7">
              <a:extLst>
                <a:ext uri="{FF2B5EF4-FFF2-40B4-BE49-F238E27FC236}">
                  <a16:creationId xmlns:a16="http://schemas.microsoft.com/office/drawing/2014/main" id="{59FF8FE6-A87E-2DF3-5774-A10DBC412416}"/>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8">
              <a:extLst>
                <a:ext uri="{FF2B5EF4-FFF2-40B4-BE49-F238E27FC236}">
                  <a16:creationId xmlns:a16="http://schemas.microsoft.com/office/drawing/2014/main" id="{F7D25ABE-265D-D7F6-3BBD-88C804C8C07F}"/>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9">
              <a:extLst>
                <a:ext uri="{FF2B5EF4-FFF2-40B4-BE49-F238E27FC236}">
                  <a16:creationId xmlns:a16="http://schemas.microsoft.com/office/drawing/2014/main" id="{E9128158-ECB3-20CE-F335-C4E469A52C42}"/>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80">
              <a:extLst>
                <a:ext uri="{FF2B5EF4-FFF2-40B4-BE49-F238E27FC236}">
                  <a16:creationId xmlns:a16="http://schemas.microsoft.com/office/drawing/2014/main" id="{193C023A-3C38-B234-7AED-79FA802CC2E7}"/>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81">
              <a:extLst>
                <a:ext uri="{FF2B5EF4-FFF2-40B4-BE49-F238E27FC236}">
                  <a16:creationId xmlns:a16="http://schemas.microsoft.com/office/drawing/2014/main" id="{0A0F77C5-9CFB-159F-D489-15C1ECE96F21}"/>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2">
              <a:extLst>
                <a:ext uri="{FF2B5EF4-FFF2-40B4-BE49-F238E27FC236}">
                  <a16:creationId xmlns:a16="http://schemas.microsoft.com/office/drawing/2014/main" id="{DAB53B94-398C-BA6E-E8E7-76228AFDCB1C}"/>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3">
              <a:extLst>
                <a:ext uri="{FF2B5EF4-FFF2-40B4-BE49-F238E27FC236}">
                  <a16:creationId xmlns:a16="http://schemas.microsoft.com/office/drawing/2014/main" id="{0EE977D4-D050-22C0-E4C1-D6A06357A2FB}"/>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3" name="Freeform: Shape 384">
              <a:extLst>
                <a:ext uri="{FF2B5EF4-FFF2-40B4-BE49-F238E27FC236}">
                  <a16:creationId xmlns:a16="http://schemas.microsoft.com/office/drawing/2014/main" id="{3C267634-7108-8301-093F-393DE90D9C18}"/>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5">
              <a:extLst>
                <a:ext uri="{FF2B5EF4-FFF2-40B4-BE49-F238E27FC236}">
                  <a16:creationId xmlns:a16="http://schemas.microsoft.com/office/drawing/2014/main" id="{4EB15BC2-0F15-2503-C48B-0FD8BE694AB6}"/>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5" name="Freeform: Shape 386">
              <a:extLst>
                <a:ext uri="{FF2B5EF4-FFF2-40B4-BE49-F238E27FC236}">
                  <a16:creationId xmlns:a16="http://schemas.microsoft.com/office/drawing/2014/main" id="{2EE1948B-9798-2676-CA9E-7254783E38B9}"/>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7">
              <a:extLst>
                <a:ext uri="{FF2B5EF4-FFF2-40B4-BE49-F238E27FC236}">
                  <a16:creationId xmlns:a16="http://schemas.microsoft.com/office/drawing/2014/main" id="{9BF4BC8D-07F3-7CF3-B8FC-BE46F4967789}"/>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8">
              <a:extLst>
                <a:ext uri="{FF2B5EF4-FFF2-40B4-BE49-F238E27FC236}">
                  <a16:creationId xmlns:a16="http://schemas.microsoft.com/office/drawing/2014/main" id="{B6064B77-224F-75BD-EE47-2A53BEF7CC47}"/>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88" name="Freeform: Shape 389">
              <a:extLst>
                <a:ext uri="{FF2B5EF4-FFF2-40B4-BE49-F238E27FC236}">
                  <a16:creationId xmlns:a16="http://schemas.microsoft.com/office/drawing/2014/main" id="{14CEFE21-239B-45B0-573E-7BDAF99C3282}"/>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89" name="Freeform: Shape 390">
              <a:extLst>
                <a:ext uri="{FF2B5EF4-FFF2-40B4-BE49-F238E27FC236}">
                  <a16:creationId xmlns:a16="http://schemas.microsoft.com/office/drawing/2014/main" id="{147484C8-A170-2EC5-7093-A872BA91C891}"/>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0" name="Freeform: Shape 391">
              <a:extLst>
                <a:ext uri="{FF2B5EF4-FFF2-40B4-BE49-F238E27FC236}">
                  <a16:creationId xmlns:a16="http://schemas.microsoft.com/office/drawing/2014/main" id="{D898F07D-D296-799F-66D2-51D6F2115D12}"/>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1891515025"/>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C9E2-FC9C-3ED7-DC3D-039FF4AFA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E80BEE-5C4E-C069-8121-FA2EA6C746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DA4C2-9B84-024A-61A1-E5A435243639}"/>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D4518808-ADA8-0CE0-3737-A10B7388BFAD}"/>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C27AAA3-6CD8-6D62-1B6C-5C20F756919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0956387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87EFAC-15BB-DA19-83DD-9B1BCA449A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64147D-678F-0154-99EC-E4D49FC0AD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059CA-A327-377E-EC1F-51E2B432620D}"/>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99D25B7F-03B1-B605-D974-BB8C16BAA521}"/>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7DAF7804-1350-75C6-3C82-39813FA0F1D9}"/>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6357168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8921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3204281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454768502"/>
      </p:ext>
    </p:extLst>
  </p:cSld>
  <p:clrMapOvr>
    <a:masterClrMapping/>
  </p:clrMapOvr>
  <p:extLst>
    <p:ext uri="{DCECCB84-F9BA-43D5-87BE-67443E8EF086}">
      <p15:sldGuideLst xmlns:p15="http://schemas.microsoft.com/office/powerpoint/2012/main">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1573520305"/>
      </p:ext>
    </p:extLst>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8534208"/>
      </p:ext>
    </p:extLst>
  </p:cSld>
  <p:clrMapOvr>
    <a:masterClrMapping/>
  </p:clrMapOvr>
  <p:extLst>
    <p:ext uri="{DCECCB84-F9BA-43D5-87BE-67443E8EF086}">
      <p15:sldGuideLst xmlns:p15="http://schemas.microsoft.com/office/powerpoint/2012/main">
        <p15:guide id="1" pos="3840">
          <p15:clr>
            <a:srgbClr val="FBAE40"/>
          </p15:clr>
        </p15:guide>
        <p15:guide id="2" pos="576">
          <p15:clr>
            <a:srgbClr val="FBAE40"/>
          </p15:clr>
        </p15:guide>
        <p15:guide id="3" pos="7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193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396849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5485-6F5C-F770-7504-E7E48DF47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6B198-0AEC-8355-5314-FFAB3781B0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5E867-8C85-D3E5-54DD-8E39BDB4279C}"/>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88BE55FA-38C7-E483-9D59-189FFC935F5B}"/>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797FD46-6383-F481-5D54-A5F809368E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4645334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D1CE-58B8-9CEA-6351-E80CE25A9C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F10499-0E84-5A50-9274-6AA93CC849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2DA59-2C00-A99A-88B4-9ED1A8E6A517}"/>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C59CBCBF-1E45-8ED1-08E4-B9692FABEB1B}"/>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D7D11B9A-2DF3-FD15-325A-EA9CFDBC8397}"/>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23489292"/>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23A8-E217-2A31-4486-D5D9A185E3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75457-E17C-4202-9BFD-93D10D1D26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DA7471-08E4-324E-08AB-E3E07E98C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48EF7D-16D9-08F2-0A22-A0E1E4FED48E}"/>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257CA38A-06D3-9CCC-4E7A-A723C18FEB76}"/>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83B2A419-BB76-C6AB-9F9F-21A4AF627F34}"/>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6563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41AA-B861-9ADC-B36E-B0CDBB961A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98651-703C-E3C8-7A2E-B70A0632F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C5920-66C6-78F8-736A-A235B796C5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5B5689-92D9-205C-BC0B-ABC9E7C8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10785-2956-C47D-7BC7-5C33EE8106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CBC37D-69AC-36AF-4E35-F8A1C889B2D5}"/>
              </a:ext>
            </a:extLst>
          </p:cNvPr>
          <p:cNvSpPr>
            <a:spLocks noGrp="1"/>
          </p:cNvSpPr>
          <p:nvPr>
            <p:ph type="dt" sz="half" idx="10"/>
          </p:nvPr>
        </p:nvSpPr>
        <p:spPr/>
        <p:txBody>
          <a:bodyPr/>
          <a:lstStyle/>
          <a:p>
            <a:r>
              <a:rPr lang="en-US"/>
              <a:t>7/1/20XX</a:t>
            </a:r>
            <a:endParaRPr lang="en-US" dirty="0"/>
          </a:p>
        </p:txBody>
      </p:sp>
      <p:sp>
        <p:nvSpPr>
          <p:cNvPr id="8" name="Footer Placeholder 7">
            <a:extLst>
              <a:ext uri="{FF2B5EF4-FFF2-40B4-BE49-F238E27FC236}">
                <a16:creationId xmlns:a16="http://schemas.microsoft.com/office/drawing/2014/main" id="{B41CA0BC-5117-A846-2227-33F7C29C0BAE}"/>
              </a:ext>
            </a:extLst>
          </p:cNvPr>
          <p:cNvSpPr>
            <a:spLocks noGrp="1"/>
          </p:cNvSpPr>
          <p:nvPr>
            <p:ph type="ftr" sz="quarter" idx="11"/>
          </p:nvPr>
        </p:nvSpPr>
        <p:spPr/>
        <p:txBody>
          <a:bodyPr/>
          <a:lstStyle/>
          <a:p>
            <a:r>
              <a:rPr lang="en-US"/>
              <a:t>Pitch deck title</a:t>
            </a:r>
            <a:endParaRPr lang="en-US" dirty="0"/>
          </a:p>
        </p:txBody>
      </p:sp>
      <p:sp>
        <p:nvSpPr>
          <p:cNvPr id="9" name="Slide Number Placeholder 8">
            <a:extLst>
              <a:ext uri="{FF2B5EF4-FFF2-40B4-BE49-F238E27FC236}">
                <a16:creationId xmlns:a16="http://schemas.microsoft.com/office/drawing/2014/main" id="{724D6AB2-624C-8D35-9F84-D779D58507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8414642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677-5079-DDC4-BF76-E9E5DB28CC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1F710-1F2F-3258-2B6D-B0889047FA4D}"/>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7B197D13-35AC-0FBA-F5EC-BD3AA962E1C8}"/>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12631A05-08FF-F4B3-64F2-F9C382BF8025}"/>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4961034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C1A07-8E84-2F41-B309-6738252A8D3A}"/>
              </a:ext>
            </a:extLst>
          </p:cNvPr>
          <p:cNvSpPr>
            <a:spLocks noGrp="1"/>
          </p:cNvSpPr>
          <p:nvPr>
            <p:ph type="dt" sz="half" idx="10"/>
          </p:nvPr>
        </p:nvSpPr>
        <p:spPr/>
        <p:txBody>
          <a:bodyPr/>
          <a:lstStyle/>
          <a:p>
            <a:r>
              <a:rPr lang="en-US"/>
              <a:t>7/1/20XX</a:t>
            </a:r>
            <a:endParaRPr lang="en-US" dirty="0"/>
          </a:p>
        </p:txBody>
      </p:sp>
      <p:sp>
        <p:nvSpPr>
          <p:cNvPr id="3" name="Footer Placeholder 2">
            <a:extLst>
              <a:ext uri="{FF2B5EF4-FFF2-40B4-BE49-F238E27FC236}">
                <a16:creationId xmlns:a16="http://schemas.microsoft.com/office/drawing/2014/main" id="{E777F610-73B5-D7D9-1D82-7479AA85533C}"/>
              </a:ext>
            </a:extLst>
          </p:cNvPr>
          <p:cNvSpPr>
            <a:spLocks noGrp="1"/>
          </p:cNvSpPr>
          <p:nvPr>
            <p:ph type="ftr" sz="quarter" idx="11"/>
          </p:nvPr>
        </p:nvSpPr>
        <p:spPr/>
        <p:txBody>
          <a:bodyPr/>
          <a:lstStyle/>
          <a:p>
            <a:r>
              <a:rPr lang="en-US"/>
              <a:t>Pitch deck title</a:t>
            </a:r>
            <a:endParaRPr lang="en-US" dirty="0"/>
          </a:p>
        </p:txBody>
      </p:sp>
      <p:sp>
        <p:nvSpPr>
          <p:cNvPr id="4" name="Slide Number Placeholder 3">
            <a:extLst>
              <a:ext uri="{FF2B5EF4-FFF2-40B4-BE49-F238E27FC236}">
                <a16:creationId xmlns:a16="http://schemas.microsoft.com/office/drawing/2014/main" id="{D24AEA27-9113-1C61-5CC0-50BF33C67FE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373182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7464-7899-ED1C-8BE0-C241F0D23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F3794E-8A57-FEC8-C7D3-0AF60D14E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9C0B7B-CB11-3E45-DB15-E6FBF00E2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6DD10-1068-E57E-4FE2-3C088CDF31FC}"/>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5E8EBBEA-C6E3-E966-62E2-7A9D1B624F97}"/>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33AB6982-8351-D997-24A0-F5694F27C437}"/>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7359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988C-AA1A-1B19-6944-8DDA570B4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1B6CE-4078-EEC3-EE6D-7C15778E8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0DAD41-8A30-40AB-2030-1370DF9AAB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BA8DF9-BA3E-45B5-3BDD-A3BA96686D1C}"/>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3CBCF5DE-A37C-5FFC-4E88-2943A73F212E}"/>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B71BC5C8-4C00-00C0-A1A9-F6310262AAB0}"/>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34929588"/>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DDFD0E-8EF2-7EAA-B24B-703529F98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BBB9DE-C181-78E6-508B-1C8CDB5614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80414-7BB1-4DE0-D172-D4E490F80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7/1/20XX</a:t>
            </a:r>
            <a:endParaRPr lang="en-US" dirty="0"/>
          </a:p>
        </p:txBody>
      </p:sp>
      <p:sp>
        <p:nvSpPr>
          <p:cNvPr id="5" name="Footer Placeholder 4">
            <a:extLst>
              <a:ext uri="{FF2B5EF4-FFF2-40B4-BE49-F238E27FC236}">
                <a16:creationId xmlns:a16="http://schemas.microsoft.com/office/drawing/2014/main" id="{D57F0CD4-7230-3D16-A410-BA56D11E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Pitch deck title</a:t>
            </a:r>
            <a:endParaRPr lang="en-US" dirty="0"/>
          </a:p>
        </p:txBody>
      </p:sp>
      <p:sp>
        <p:nvSpPr>
          <p:cNvPr id="6" name="Slide Number Placeholder 5">
            <a:extLst>
              <a:ext uri="{FF2B5EF4-FFF2-40B4-BE49-F238E27FC236}">
                <a16:creationId xmlns:a16="http://schemas.microsoft.com/office/drawing/2014/main" id="{1E107EBD-7AC7-5ABA-959C-850400BF1F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866078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649" r:id="rId19"/>
    <p:sldLayoutId id="2147483674" r:id="rId20"/>
    <p:sldLayoutId id="2147483651" r:id="rId21"/>
    <p:sldLayoutId id="2147483688" r:id="rId22"/>
    <p:sldLayoutId id="2147483670" r:id="rId23"/>
    <p:sldLayoutId id="2147483687" r:id="rId24"/>
    <p:sldLayoutId id="2147483682" r:id="rId25"/>
    <p:sldLayoutId id="2147483653" r:id="rId26"/>
    <p:sldLayoutId id="2147483681" r:id="rId27"/>
    <p:sldLayoutId id="2147483671" r:id="rId28"/>
    <p:sldLayoutId id="2147483669" r:id="rId29"/>
    <p:sldLayoutId id="2147483689" r:id="rId3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katyalisa" TargetMode="Externa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468" y="643467"/>
            <a:ext cx="4620584" cy="4567137"/>
          </a:xfrm>
        </p:spPr>
        <p:txBody>
          <a:bodyPr vert="horz" lIns="91440" tIns="45720" rIns="91440" bIns="45720" rtlCol="0">
            <a:normAutofit/>
          </a:bodyPr>
          <a:lstStyle/>
          <a:p>
            <a:pPr algn="l"/>
            <a:r>
              <a:rPr lang="en-US" sz="4400"/>
              <a:t>DATA 824</a:t>
            </a:r>
            <a:br>
              <a:rPr lang="en-US" sz="4400"/>
            </a:br>
            <a:r>
              <a:rPr lang="en-US" sz="4400"/>
              <a:t>FINAL PROJECT</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467" y="5277684"/>
            <a:ext cx="4620584" cy="775494"/>
          </a:xfrm>
        </p:spPr>
        <p:txBody>
          <a:bodyPr vert="horz" lIns="91440" tIns="45720" rIns="91440" bIns="45720" rtlCol="0">
            <a:normAutofit/>
          </a:bodyPr>
          <a:lstStyle/>
          <a:p>
            <a:pPr algn="l"/>
            <a:r>
              <a:rPr lang="en-US"/>
              <a:t>Ekaterina Lisovskaia</a:t>
            </a:r>
          </a:p>
        </p:txBody>
      </p:sp>
      <p:pic>
        <p:nvPicPr>
          <p:cNvPr id="1026" name="Picture 2" descr="A lively election analysis office with a diverse group of analysts poring over data. The walls are adorned with interactive touchscreens displaying colorful line graphs and scatter plots, comparing election results from different years. A group of young interns are gathered around a seasoned political consultant who is explaining the significance of vote swings. In another corner, media relations experts are preparing press releases based on the latest data. The office is filled with energy and focus, embodying the essence of a data-centric approach to political campaigning.">
            <a:extLst>
              <a:ext uri="{FF2B5EF4-FFF2-40B4-BE49-F238E27FC236}">
                <a16:creationId xmlns:a16="http://schemas.microsoft.com/office/drawing/2014/main" id="{BE819E65-FC23-04DC-05B8-1C4FE228B1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5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3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400"/>
                                        <p:tgtEl>
                                          <p:spTgt spid="20">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Single Corner Snipped 17">
            <a:extLst>
              <a:ext uri="{FF2B5EF4-FFF2-40B4-BE49-F238E27FC236}">
                <a16:creationId xmlns:a16="http://schemas.microsoft.com/office/drawing/2014/main" id="{11103EC4-5ADA-A7A1-CE76-F3F11640668C}"/>
              </a:ext>
            </a:extLst>
          </p:cNvPr>
          <p:cNvSpPr/>
          <p:nvPr/>
        </p:nvSpPr>
        <p:spPr>
          <a:xfrm>
            <a:off x="358923" y="0"/>
            <a:ext cx="11833077" cy="1735771"/>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DESIGN PROCESS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p:txBody>
          <a:bodyPr/>
          <a:lstStyle/>
          <a:p>
            <a:r>
              <a:rPr lang="en-ZA" dirty="0"/>
              <a:t>THEMING</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7" y="2505075"/>
            <a:ext cx="4548641" cy="3460296"/>
          </a:xfrm>
        </p:spPr>
        <p:txBody>
          <a:bodyPr vert="horz" lIns="91440" tIns="45720" rIns="91440" bIns="45720" rtlCol="0" anchor="t">
            <a:normAutofit fontScale="70000" lnSpcReduction="20000"/>
          </a:bodyPr>
          <a:lstStyle/>
          <a:p>
            <a:r>
              <a:rPr lang="en-ZA" noProof="1"/>
              <a:t>The design process in R Shiny applications, especially for data visualization, centers around creating an intuitive and interactive user interface that enhances the data's comprehensibility. For theming, it involves careful selection of color schemes, layout structures, and graphical elements to ensure that the visualizations are not only aesthetically pleasing but also effectively communicate the underlying data patterns and insights.</a:t>
            </a:r>
          </a:p>
          <a:p>
            <a:r>
              <a:rPr lang="en-ZA" noProof="1"/>
              <a:t>Tried to keep it as simple as possible with easy to navigate tabs.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p:txBody>
          <a:bodyPr/>
          <a:lstStyle/>
          <a:p>
            <a:r>
              <a:rPr lang="en-US" dirty="0"/>
              <a:t>WHAT/WHERE…</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p:txBody>
          <a:bodyPr>
            <a:normAutofit fontScale="70000" lnSpcReduction="20000"/>
          </a:bodyPr>
          <a:lstStyle/>
          <a:p>
            <a:r>
              <a:rPr lang="en-ZA" noProof="1"/>
              <a:t>…does the application do?  It presents various data visualizations in an easy to navigate format.</a:t>
            </a:r>
          </a:p>
          <a:p>
            <a:r>
              <a:rPr lang="en-ZA" noProof="1"/>
              <a:t>…do we expect from it?  To be able to clearly read the information and interpret the visualizations accordingly.</a:t>
            </a:r>
          </a:p>
          <a:p>
            <a:r>
              <a:rPr lang="en-ZA" noProof="1"/>
              <a:t>…does the data come from?  The .csv file.</a:t>
            </a:r>
          </a:p>
          <a:p>
            <a:endParaRPr lang="en-US" dirty="0"/>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5"/>
          </p:nvPr>
        </p:nvSpPr>
        <p:spPr>
          <a:xfrm>
            <a:off x="4724400" y="2814915"/>
            <a:ext cx="2743200" cy="2567006"/>
          </a:xfrm>
        </p:spPr>
        <p:txBody>
          <a:bodyPr anchor="ctr">
            <a:noAutofit/>
          </a:bodyPr>
          <a:lstStyle/>
          <a:p>
            <a:pPr>
              <a:lnSpc>
                <a:spcPct val="100000"/>
              </a:lnSpc>
            </a:pPr>
            <a:r>
              <a:rPr lang="en-US" sz="1000" b="1" dirty="0"/>
              <a:t>Line Graph (Comparison of Seats Over Years)</a:t>
            </a:r>
          </a:p>
          <a:p>
            <a:pPr>
              <a:lnSpc>
                <a:spcPct val="100000"/>
              </a:lnSpc>
            </a:pPr>
            <a:r>
              <a:rPr lang="en-US" sz="1000" dirty="0"/>
              <a:t>Some parties have experienced significant changes in the number of seats won between the two years. For example, the party represented by the turquoise line shows a substantial peak in 2019 compared to 2016, indicating a major gain in seats.</a:t>
            </a:r>
          </a:p>
          <a:p>
            <a:pPr>
              <a:lnSpc>
                <a:spcPct val="100000"/>
              </a:lnSpc>
            </a:pPr>
            <a:r>
              <a:rPr lang="en-US" sz="1000" dirty="0"/>
              <a:t>There are parties that have shown stability, maintaining a relatively flat line from 2016 to 2019, indicating no significant change in the number of seats won.</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7"/>
          </p:nvPr>
        </p:nvSpPr>
        <p:spPr>
          <a:xfrm>
            <a:off x="8573439" y="2857514"/>
            <a:ext cx="2743200" cy="2738181"/>
          </a:xfrm>
        </p:spPr>
        <p:txBody>
          <a:bodyPr anchor="ctr">
            <a:normAutofit/>
          </a:bodyPr>
          <a:lstStyle/>
          <a:p>
            <a:pPr>
              <a:lnSpc>
                <a:spcPct val="100000"/>
              </a:lnSpc>
            </a:pPr>
            <a:r>
              <a:rPr lang="en-US" sz="900" b="1" dirty="0"/>
              <a:t>Heat Map (Votes in 2016 vs 2019)</a:t>
            </a:r>
          </a:p>
          <a:p>
            <a:pPr>
              <a:lnSpc>
                <a:spcPct val="100000"/>
              </a:lnSpc>
            </a:pPr>
            <a:r>
              <a:rPr lang="en-US" sz="900" dirty="0"/>
              <a:t>By comparing the color intensity for each party from one year to another, we can determine which parties increased or decreased in popularity. For example, if the RED party's block is darker in 2016 than in 2019, it suggests that they received more votes in the earlier election.</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775757" y="2988910"/>
            <a:ext cx="3135902" cy="2567009"/>
          </a:xfrm>
        </p:spPr>
        <p:txBody>
          <a:bodyPr vert="horz" lIns="91440" tIns="45720" rIns="91440" bIns="45720" rtlCol="0" anchor="ctr">
            <a:noAutofit/>
          </a:bodyPr>
          <a:lstStyle/>
          <a:p>
            <a:pPr>
              <a:lnSpc>
                <a:spcPct val="100000"/>
              </a:lnSpc>
            </a:pPr>
            <a:r>
              <a:rPr lang="en-US" sz="1000" b="1" dirty="0"/>
              <a:t>Bar Chart (Party Seats Won, in 2016 vs 2019)</a:t>
            </a:r>
          </a:p>
          <a:p>
            <a:pPr>
              <a:lnSpc>
                <a:spcPct val="100000"/>
              </a:lnSpc>
            </a:pPr>
            <a:r>
              <a:rPr lang="en-US" sz="1000" dirty="0"/>
              <a:t>This bar chart presents a comparison of the number of seats won by parties in two years.</a:t>
            </a:r>
          </a:p>
          <a:p>
            <a:pPr>
              <a:lnSpc>
                <a:spcPct val="100000"/>
              </a:lnSpc>
            </a:pPr>
            <a:r>
              <a:rPr lang="en-US" sz="1000" dirty="0"/>
              <a:t>It is evident that one party (RED) had a dominance in 2016 but its influence seems to have decreased by 2019. On the hand parties like BLUE and ORANGE have experienced an increase in seats from 2016 to 2019.</a:t>
            </a:r>
          </a:p>
          <a:p>
            <a:pPr>
              <a:lnSpc>
                <a:spcPct val="100000"/>
              </a:lnSpc>
            </a:pPr>
            <a:r>
              <a:rPr lang="en-US" sz="1000" b="1" dirty="0"/>
              <a:t>Pie Chart (Distribution of Vote Percentages in 2019)</a:t>
            </a:r>
          </a:p>
          <a:p>
            <a:pPr>
              <a:lnSpc>
                <a:spcPct val="100000"/>
              </a:lnSpc>
            </a:pPr>
            <a:r>
              <a:rPr lang="en-US" sz="1000" dirty="0"/>
              <a:t>The pie chart visually represents how the vote percentages are distributed among parties.</a:t>
            </a:r>
          </a:p>
          <a:p>
            <a:pPr>
              <a:lnSpc>
                <a:spcPct val="100000"/>
              </a:lnSpc>
            </a:pPr>
            <a:r>
              <a:rPr lang="en-US" sz="1000" dirty="0"/>
              <a:t>It suggests that the electorate is more fragmented without any single party having a majority.</a:t>
            </a:r>
          </a:p>
          <a:p>
            <a:pPr>
              <a:lnSpc>
                <a:spcPct val="100000"/>
              </a:lnSpc>
            </a:pPr>
            <a:r>
              <a:rPr lang="en-US" sz="1000" dirty="0"/>
              <a:t>This distribution could indicate a need for coalition governments or alliances between parties.</a:t>
            </a:r>
          </a:p>
        </p:txBody>
      </p:sp>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3" y="891958"/>
            <a:ext cx="9050253" cy="640080"/>
          </a:xfrm>
        </p:spPr>
        <p:txBody>
          <a:bodyPr>
            <a:normAutofit fontScale="90000"/>
          </a:bodyPr>
          <a:lstStyle/>
          <a:p>
            <a:r>
              <a:rPr lang="en-US" dirty="0"/>
              <a:t>INSIGHTS</a:t>
            </a:r>
            <a:br>
              <a:rPr lang="en-US" dirty="0"/>
            </a:br>
            <a:r>
              <a:rPr lang="en-US" sz="2200" dirty="0"/>
              <a:t>what made this interesting enough to Explore?</a:t>
            </a:r>
            <a:endParaRPr lang="en-US" dirty="0"/>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4"/>
          </p:nvPr>
        </p:nvSpPr>
        <p:spPr>
          <a:xfrm>
            <a:off x="711259" y="2188481"/>
            <a:ext cx="3200400" cy="2567007"/>
          </a:xfrm>
        </p:spPr>
        <p:txBody>
          <a:bodyPr/>
          <a:lstStyle/>
          <a:p>
            <a:r>
              <a:rPr lang="en-US" dirty="0"/>
              <a:t>1</a:t>
            </a:r>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6"/>
          </p:nvPr>
        </p:nvSpPr>
        <p:spPr>
          <a:xfrm>
            <a:off x="4495800" y="2186427"/>
            <a:ext cx="3200400" cy="2567009"/>
          </a:xfrm>
        </p:spPr>
        <p:txBody>
          <a:bodyPr/>
          <a:lstStyle/>
          <a:p>
            <a:r>
              <a:rPr lang="en-US" dirty="0"/>
              <a:t>2</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8"/>
          </p:nvPr>
        </p:nvSpPr>
        <p:spPr>
          <a:xfrm>
            <a:off x="8344839" y="2186427"/>
            <a:ext cx="3200400" cy="2567009"/>
          </a:xfrm>
        </p:spPr>
        <p:txBody>
          <a:bodyPr/>
          <a:lstStyle/>
          <a:p>
            <a:r>
              <a:rPr lang="en-US" dirty="0"/>
              <a:t>3</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p:txBody>
          <a:bodyPr/>
          <a:lstStyle/>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p:txBody>
          <a:bodyPr/>
          <a:lstStyle/>
          <a:p>
            <a:endParaRPr lang="en-US" dirty="0"/>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336" y="136525"/>
            <a:ext cx="5486400" cy="1325563"/>
          </a:xfrm>
        </p:spPr>
        <p:txBody>
          <a:bodyPr/>
          <a:lstStyle/>
          <a:p>
            <a:r>
              <a:rPr lang="en-US" dirty="0"/>
              <a:t>GITHUB INFORMATION</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1462088"/>
            <a:ext cx="4114800" cy="2779776"/>
          </a:xfrm>
        </p:spPr>
        <p:txBody>
          <a:bodyPr vert="horz" lIns="91440" tIns="45720" rIns="91440" bIns="45720" rtlCol="0" anchor="t">
            <a:normAutofit/>
          </a:bodyPr>
          <a:lstStyle/>
          <a:p>
            <a:r>
              <a:rPr lang="en-US" dirty="0"/>
              <a:t>The readme, .csv, app data, and a copy of this PowerPoint can be found at my GitHub page:</a:t>
            </a:r>
          </a:p>
          <a:p>
            <a:pPr algn="ctr"/>
            <a:r>
              <a:rPr lang="en-US" dirty="0">
                <a:hlinkClick r:id="rId2"/>
              </a:rPr>
              <a:t>https://github.com/katyalisa</a:t>
            </a:r>
            <a:r>
              <a:rPr lang="en-US" dirty="0"/>
              <a:t> </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E3A1C7A3-3B1C-7C89-1DE9-4CAF79801D61}"/>
              </a:ext>
            </a:extLst>
          </p:cNvPr>
          <p:cNvPicPr>
            <a:picLocks noChangeAspect="1"/>
          </p:cNvPicPr>
          <p:nvPr/>
        </p:nvPicPr>
        <p:blipFill>
          <a:blip r:embed="rId3"/>
          <a:stretch>
            <a:fillRect/>
          </a:stretch>
        </p:blipFill>
        <p:spPr>
          <a:xfrm>
            <a:off x="3831336" y="2851976"/>
            <a:ext cx="7772400" cy="3843052"/>
          </a:xfrm>
          <a:prstGeom prst="rect">
            <a:avLst/>
          </a:prstGeom>
        </p:spPr>
      </p:pic>
      <p:pic>
        <p:nvPicPr>
          <p:cNvPr id="3074" name="Picture 2" descr="Inside a modern political data center, a team of diverse election strategists is focused on a large interactive touch screen table. The table displays complex algorithms predicting voter behavior, overlaid with interactive maps and constituency boundaries. Strategists are tapping on areas to drill down into local voting patterns, while others are examining socio-economic data layers to understand the electorate better. The room buzzes with activity as the team collaborates to refine their campaign approach, emphasizing targeted communication and resource allocation.">
            <a:extLst>
              <a:ext uri="{FF2B5EF4-FFF2-40B4-BE49-F238E27FC236}">
                <a16:creationId xmlns:a16="http://schemas.microsoft.com/office/drawing/2014/main" id="{5F73350B-4B36-6925-EBD6-DEB70BB76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87" y="136525"/>
            <a:ext cx="4281723" cy="4281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17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Video 37" descr="People Raising Their Hands">
            <a:extLst>
              <a:ext uri="{FF2B5EF4-FFF2-40B4-BE49-F238E27FC236}">
                <a16:creationId xmlns:a16="http://schemas.microsoft.com/office/drawing/2014/main" id="{4FBA0C80-CFC3-67CE-1219-76BD8639EF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10" r="1" b="75"/>
          <a:stretch/>
        </p:blipFill>
        <p:spPr>
          <a:xfrm>
            <a:off x="-3047" y="10"/>
            <a:ext cx="12191999" cy="6857990"/>
          </a:xfrm>
          <a:prstGeom prst="rect">
            <a:avLst/>
          </a:prstGeom>
        </p:spPr>
      </p:pic>
      <p:sp>
        <p:nvSpPr>
          <p:cNvPr id="44" name="Rectangle 4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 For a GREAT SEMESTER!</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213567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mute="1">
                <p:cTn id="12" repeatCount="indefinite" fill="hold" display="0">
                  <p:stCondLst>
                    <p:cond delay="indefinite"/>
                  </p:stCondLst>
                </p:cTn>
                <p:tgtEl>
                  <p:spTgt spid="3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a:t>What’s The Story?</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825625"/>
            <a:ext cx="5393361"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sz="1300" dirty="0"/>
              <a:t>The dataset represents the outcomes of an election. It shows how different political parties performed in two cycles, 2016 and 2019. The data includes information on the number of seats won total votes received and the percentage of votes secured by each party. This analysis can be highly valuable for analysts, campaign managers, party strategists, and even voters as it provides insights into trends shifts in voter preferences, and the impact of campaign strategies. For instance, strategists may examine why the 'Blue' party, which was leading in 2016 fell behind in 2019 or explore the factors that contributed to the 'Green' party gaining seats despite having fewer votes.</a:t>
            </a:r>
            <a:endParaRPr lang="en-US" sz="1300"/>
          </a:p>
          <a:p>
            <a:pPr indent="-228600">
              <a:lnSpc>
                <a:spcPct val="90000"/>
              </a:lnSpc>
              <a:buFont typeface="Arial" panose="020B0604020202020204" pitchFamily="34" charset="0"/>
              <a:buChar char="•"/>
            </a:pPr>
            <a:r>
              <a:rPr lang="en-US" sz="1300" dirty="0"/>
              <a:t>This information is crucial for parties to plan campaigns effectively by allocating resources wisely and tailoring their messages to address the evolving concerns of the electorate. Additionally, it can assist parties like 'Turquoise' and 'Maroon' in understanding the landscape they are entering. Political scientists and researchers also find this data helpful as it allows them to study dynamics within the party system,  explore correlations between vote share and seat allocation, and evaluate the effectiveness of the system itself.</a:t>
            </a:r>
            <a:endParaRPr lang="en-US" sz="1300"/>
          </a:p>
          <a:p>
            <a:pPr indent="-228600">
              <a:lnSpc>
                <a:spcPct val="90000"/>
              </a:lnSpc>
              <a:buFont typeface="Arial" panose="020B0604020202020204" pitchFamily="34" charset="0"/>
              <a:buChar char="•"/>
            </a:pPr>
            <a:r>
              <a:rPr lang="en-US" sz="1300" dirty="0"/>
              <a:t>Moreover, it encourages openness and democratic participation allowing voters to observe trends in their combined decisions, which could potentially impact voter participation and involvement.</a:t>
            </a:r>
            <a:endParaRPr lang="en-US" sz="1300"/>
          </a:p>
        </p:txBody>
      </p:sp>
      <p:pic>
        <p:nvPicPr>
          <p:cNvPr id="8" name="Picture 7" descr="A group of people in front of large screens&#10;&#10;Description automatically generated">
            <a:extLst>
              <a:ext uri="{FF2B5EF4-FFF2-40B4-BE49-F238E27FC236}">
                <a16:creationId xmlns:a16="http://schemas.microsoft.com/office/drawing/2014/main" id="{48CFCFA5-432E-8532-2128-2BEDFB3881A1}"/>
              </a:ext>
            </a:extLst>
          </p:cNvPr>
          <p:cNvPicPr>
            <a:picLocks noChangeAspect="1"/>
          </p:cNvPicPr>
          <p:nvPr/>
        </p:nvPicPr>
        <p:blipFill rotWithShape="1">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normAutofit/>
          </a:bodyPr>
          <a:lstStyle/>
          <a:p>
            <a:r>
              <a:rPr lang="en-US" dirty="0"/>
              <a:t>What’s the DATA?</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928760"/>
          </a:xfrm>
        </p:spPr>
        <p:txBody>
          <a:bodyPr vert="horz" lIns="91440" tIns="45720" rIns="91440" bIns="45720" rtlCol="0" anchor="t">
            <a:normAutofit/>
          </a:bodyPr>
          <a:lstStyle/>
          <a:p>
            <a:pPr>
              <a:lnSpc>
                <a:spcPct val="120000"/>
              </a:lnSpc>
            </a:pPr>
            <a:r>
              <a:rPr lang="en-US" dirty="0"/>
              <a:t>The data was provided by the instructor of the course. The original dataset is uploaded on GitHub. The link is at the end. </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p:txBody>
          <a:bodyPr>
            <a:noAutofit/>
          </a:bodyPr>
          <a:lstStyle/>
          <a:p>
            <a:r>
              <a:rPr lang="en-US" dirty="0"/>
              <a:t>WHERE IS THE DATA FROM?</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38200" y="3513846"/>
            <a:ext cx="4636477" cy="3302806"/>
          </a:xfrm>
        </p:spPr>
        <p:txBody>
          <a:bodyPr anchor="t">
            <a:normAutofit/>
          </a:bodyPr>
          <a:lstStyle/>
          <a:p>
            <a:pPr algn="l">
              <a:buFont typeface="+mj-lt"/>
              <a:buAutoNum type="arabicPeriod"/>
            </a:pPr>
            <a:r>
              <a:rPr lang="en-US" sz="1100" b="0" i="0" dirty="0">
                <a:solidFill>
                  <a:srgbClr val="374151"/>
                </a:solidFill>
                <a:effectLst/>
                <a:latin typeface="Söhne"/>
              </a:rPr>
              <a:t>CANDIDATES.2019: The names of the political parties or candidates.</a:t>
            </a:r>
          </a:p>
          <a:p>
            <a:pPr algn="l">
              <a:buFont typeface="+mj-lt"/>
              <a:buAutoNum type="arabicPeriod"/>
            </a:pPr>
            <a:r>
              <a:rPr lang="en-US" sz="1100" b="0" i="0" dirty="0">
                <a:solidFill>
                  <a:srgbClr val="374151"/>
                </a:solidFill>
                <a:effectLst/>
                <a:latin typeface="Söhne"/>
              </a:rPr>
              <a:t>SEATS.2019: Number of seats won in 2019.</a:t>
            </a:r>
          </a:p>
          <a:p>
            <a:pPr algn="l">
              <a:buFont typeface="+mj-lt"/>
              <a:buAutoNum type="arabicPeriod"/>
            </a:pPr>
            <a:r>
              <a:rPr lang="en-US" sz="1100" b="0" i="0" dirty="0">
                <a:solidFill>
                  <a:srgbClr val="374151"/>
                </a:solidFill>
                <a:effectLst/>
                <a:latin typeface="Söhne"/>
              </a:rPr>
              <a:t>VOTES.2019: Number of votes received in 2019.</a:t>
            </a:r>
          </a:p>
          <a:p>
            <a:pPr algn="l">
              <a:buFont typeface="+mj-lt"/>
              <a:buAutoNum type="arabicPeriod"/>
            </a:pPr>
            <a:r>
              <a:rPr lang="en-US" sz="1100" b="0" i="0" dirty="0">
                <a:solidFill>
                  <a:srgbClr val="374151"/>
                </a:solidFill>
                <a:effectLst/>
                <a:latin typeface="Söhne"/>
              </a:rPr>
              <a:t>VOTES.PERCENT.2019: Percentage of total votes received in 2019.</a:t>
            </a:r>
          </a:p>
          <a:p>
            <a:pPr algn="l">
              <a:buFont typeface="+mj-lt"/>
              <a:buAutoNum type="arabicPeriod"/>
            </a:pPr>
            <a:r>
              <a:rPr lang="en-US" sz="1100" b="0" i="0" dirty="0">
                <a:solidFill>
                  <a:srgbClr val="374151"/>
                </a:solidFill>
                <a:effectLst/>
                <a:latin typeface="Söhne"/>
              </a:rPr>
              <a:t>SEATS.2016: Number of seats won in 2016.</a:t>
            </a:r>
          </a:p>
          <a:p>
            <a:pPr algn="l">
              <a:buFont typeface="+mj-lt"/>
              <a:buAutoNum type="arabicPeriod"/>
            </a:pPr>
            <a:r>
              <a:rPr lang="en-US" sz="1100" b="0" i="0" dirty="0">
                <a:solidFill>
                  <a:srgbClr val="374151"/>
                </a:solidFill>
                <a:effectLst/>
                <a:latin typeface="Söhne"/>
              </a:rPr>
              <a:t>VOTES.2016: Number of votes received in 2016.</a:t>
            </a:r>
          </a:p>
          <a:p>
            <a:pPr algn="l">
              <a:buFont typeface="+mj-lt"/>
              <a:buAutoNum type="arabicPeriod"/>
            </a:pPr>
            <a:r>
              <a:rPr lang="en-US" sz="1100" b="0" i="0" dirty="0">
                <a:solidFill>
                  <a:srgbClr val="374151"/>
                </a:solidFill>
                <a:effectLst/>
                <a:latin typeface="Söhne"/>
              </a:rPr>
              <a:t>VOTES.PERCENT.2016: Percentage of total votes received in 2016.</a:t>
            </a:r>
          </a:p>
          <a:p>
            <a:pPr algn="l">
              <a:buFont typeface="+mj-lt"/>
              <a:buAutoNum type="arabicPeriod"/>
            </a:pPr>
            <a:r>
              <a:rPr lang="en-US" sz="1100" b="0" i="0" dirty="0">
                <a:solidFill>
                  <a:srgbClr val="374151"/>
                </a:solidFill>
                <a:effectLst/>
                <a:latin typeface="Söhne"/>
              </a:rPr>
              <a:t>CANDIDATES.2016: Names of the political parties or candidates in 2016.</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070494"/>
            <a:ext cx="3657600" cy="365760"/>
          </a:xfrm>
        </p:spPr>
        <p:txBody>
          <a:bodyPr>
            <a:noAutofit/>
          </a:bodyPr>
          <a:lstStyle/>
          <a:p>
            <a:r>
              <a:rPr lang="en-US" dirty="0"/>
              <a:t>VARIABLES</a:t>
            </a:r>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normAutofit/>
          </a:bodyPr>
          <a:lstStyle/>
          <a:p>
            <a:r>
              <a:rPr lang="en-US" dirty="0"/>
              <a:t>ANALYSIS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19"/>
            <a:ext cx="5669280" cy="4618356"/>
          </a:xfrm>
        </p:spPr>
        <p:txBody>
          <a:bodyPr vert="horz" lIns="91440" tIns="45720" rIns="91440" bIns="45720" rtlCol="0" anchor="t">
            <a:noAutofit/>
          </a:bodyPr>
          <a:lstStyle/>
          <a:p>
            <a:pPr algn="l"/>
            <a:r>
              <a:rPr lang="en-US" b="0" i="0" dirty="0">
                <a:solidFill>
                  <a:srgbClr val="374151"/>
                </a:solidFill>
                <a:effectLst/>
                <a:latin typeface="Söhne"/>
              </a:rPr>
              <a:t>To represent the election data which includes multiple categories (colors representing candidates or parties) and their corresponding values over two election years (2019 and 2016), there are several data visualization options I used:</a:t>
            </a:r>
          </a:p>
          <a:p>
            <a:pPr algn="l">
              <a:buFont typeface="+mj-lt"/>
              <a:buAutoNum type="arabicPeriod"/>
            </a:pPr>
            <a:r>
              <a:rPr lang="en-US" b="1" i="0" dirty="0">
                <a:solidFill>
                  <a:srgbClr val="374151"/>
                </a:solidFill>
                <a:effectLst/>
                <a:latin typeface="Söhne"/>
              </a:rPr>
              <a:t>Bar Charts</a:t>
            </a:r>
            <a:r>
              <a:rPr lang="en-US" b="0" i="0" dirty="0">
                <a:solidFill>
                  <a:srgbClr val="374151"/>
                </a:solidFill>
                <a:effectLst/>
                <a:latin typeface="Söhne"/>
              </a:rPr>
              <a:t>: These are ideal for comparing the number of seats and votes (both count and percentage) across different categories for each year. I used a grouped bar chart to compare the 2019 and 2016 results side by side for each color.</a:t>
            </a:r>
          </a:p>
          <a:p>
            <a:pPr algn="l">
              <a:buFont typeface="+mj-lt"/>
              <a:buAutoNum type="arabicPeriod"/>
            </a:pPr>
            <a:r>
              <a:rPr lang="en-US" b="1" i="0" dirty="0">
                <a:solidFill>
                  <a:srgbClr val="374151"/>
                </a:solidFill>
                <a:effectLst/>
                <a:latin typeface="Söhne"/>
              </a:rPr>
              <a:t>Line Charts</a:t>
            </a:r>
            <a:r>
              <a:rPr lang="en-US" b="0" i="0" dirty="0">
                <a:solidFill>
                  <a:srgbClr val="374151"/>
                </a:solidFill>
                <a:effectLst/>
                <a:latin typeface="Söhne"/>
              </a:rPr>
              <a:t>: If the trends over the two years are more important than the actual values, line charts could show the progression of seats and votes for each category from 2016 to 2019.</a:t>
            </a:r>
          </a:p>
          <a:p>
            <a:pPr algn="l">
              <a:buFont typeface="+mj-lt"/>
              <a:buAutoNum type="arabicPeriod"/>
            </a:pPr>
            <a:r>
              <a:rPr lang="en-US" b="1" i="0" dirty="0">
                <a:solidFill>
                  <a:srgbClr val="374151"/>
                </a:solidFill>
                <a:effectLst/>
                <a:latin typeface="Söhne"/>
              </a:rPr>
              <a:t>Pie Charts</a:t>
            </a:r>
            <a:r>
              <a:rPr lang="en-US" b="0" i="0" dirty="0">
                <a:solidFill>
                  <a:srgbClr val="374151"/>
                </a:solidFill>
                <a:effectLst/>
                <a:latin typeface="Söhne"/>
              </a:rPr>
              <a:t>: Pie charts could be used to represent the vote or seat percentage for each category in a single year.</a:t>
            </a:r>
          </a:p>
          <a:p>
            <a:pPr algn="l">
              <a:buFont typeface="+mj-lt"/>
              <a:buAutoNum type="arabicPeriod"/>
            </a:pPr>
            <a:r>
              <a:rPr lang="en-US" b="1" i="0" dirty="0">
                <a:solidFill>
                  <a:srgbClr val="374151"/>
                </a:solidFill>
                <a:effectLst/>
                <a:latin typeface="Söhne"/>
              </a:rPr>
              <a:t>Heat Maps</a:t>
            </a:r>
            <a:r>
              <a:rPr lang="en-US" b="0" i="0" dirty="0">
                <a:solidFill>
                  <a:srgbClr val="374151"/>
                </a:solidFill>
                <a:effectLst/>
                <a:latin typeface="Söhne"/>
              </a:rPr>
              <a:t>: A heat map could be used to show the intensity of votes or seats won by color, with darker shades representing higher numbers.</a:t>
            </a:r>
          </a:p>
          <a:p>
            <a:pPr algn="l">
              <a:buFont typeface="+mj-lt"/>
              <a:buAutoNum type="arabicPeriod"/>
            </a:pPr>
            <a:r>
              <a:rPr lang="en-US" b="1" dirty="0">
                <a:solidFill>
                  <a:srgbClr val="374151"/>
                </a:solidFill>
                <a:latin typeface="Söhne"/>
              </a:rPr>
              <a:t>Descriptive statistics</a:t>
            </a:r>
            <a:endParaRPr lang="en-US" b="1" i="0" dirty="0">
              <a:solidFill>
                <a:srgbClr val="374151"/>
              </a:solidFill>
              <a:effectLst/>
              <a:latin typeface="Söhne"/>
            </a:endParaRP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p:txBody>
          <a:bodyPr>
            <a:noAutofit/>
          </a:bodyPr>
          <a:lstStyle/>
          <a:p>
            <a:endParaRPr lang="en-US" dirty="0"/>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2050" name="Picture 2" descr="A dynamic election analysis center with a team of analysts from various backgrounds scrutinizing political data on widescreen displays and tablets. The screens detail a mix of scatter plots, bubble charts, and area charts representing different political groups and election statistics. Analysts are seen conducting a video conference with field operatives, sharing insights on voter turnout and engagement strategies. A wall is adorned with a large map pinpointing campaign hotspots. This setting depicts an intensive and collaborative effort in electoral strategy and voter analysis.">
            <a:extLst>
              <a:ext uri="{FF2B5EF4-FFF2-40B4-BE49-F238E27FC236}">
                <a16:creationId xmlns:a16="http://schemas.microsoft.com/office/drawing/2014/main" id="{A33990DA-89D4-9C04-B28D-B1E3A7A1AC0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870008" y="0"/>
            <a:ext cx="6858000" cy="69843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p:txBody>
          <a:bodyPr/>
          <a:lstStyle/>
          <a:p>
            <a:r>
              <a:rPr lang="en-US" dirty="0"/>
              <a:t>VISUALIZATIONS (PT. 1)</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4" name="Picture 3" descr="A screenshot of a graph&#10;&#10;Description automatically generated">
            <a:extLst>
              <a:ext uri="{FF2B5EF4-FFF2-40B4-BE49-F238E27FC236}">
                <a16:creationId xmlns:a16="http://schemas.microsoft.com/office/drawing/2014/main" id="{FACAE070-9971-6137-05D3-A661A3C71CB4}"/>
              </a:ext>
            </a:extLst>
          </p:cNvPr>
          <p:cNvPicPr>
            <a:picLocks noChangeAspect="1"/>
          </p:cNvPicPr>
          <p:nvPr/>
        </p:nvPicPr>
        <p:blipFill>
          <a:blip r:embed="rId3"/>
          <a:stretch>
            <a:fillRect/>
          </a:stretch>
        </p:blipFill>
        <p:spPr>
          <a:xfrm>
            <a:off x="1619173" y="1691640"/>
            <a:ext cx="8953654" cy="3217817"/>
          </a:xfrm>
          <a:prstGeom prst="rect">
            <a:avLst/>
          </a:prstGeom>
        </p:spPr>
      </p:pic>
      <p:sp>
        <p:nvSpPr>
          <p:cNvPr id="5" name="TextBox 4">
            <a:extLst>
              <a:ext uri="{FF2B5EF4-FFF2-40B4-BE49-F238E27FC236}">
                <a16:creationId xmlns:a16="http://schemas.microsoft.com/office/drawing/2014/main" id="{1F488150-72B9-3912-5DA8-BE37B24BE351}"/>
              </a:ext>
            </a:extLst>
          </p:cNvPr>
          <p:cNvSpPr txBox="1"/>
          <p:nvPr/>
        </p:nvSpPr>
        <p:spPr>
          <a:xfrm>
            <a:off x="933450" y="3839329"/>
            <a:ext cx="6096000" cy="369332"/>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800" dirty="0">
                <a:solidFill>
                  <a:schemeClr val="tx1">
                    <a:lumMod val="75000"/>
                    <a:lumOff val="25000"/>
                  </a:schemeClr>
                </a:solidFill>
                <a:latin typeface="Gotham" panose="02000504050000020004" pitchFamily="2" charset="0"/>
              </a:rPr>
              <a:t>Each plot has its own set of options</a:t>
            </a:r>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p:txBody>
          <a:bodyPr/>
          <a:lstStyle/>
          <a:p>
            <a:r>
              <a:rPr lang="en-US" dirty="0"/>
              <a:t>VISUALIZATIONS (PT. 2)</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4" name="Picture 3">
            <a:extLst>
              <a:ext uri="{FF2B5EF4-FFF2-40B4-BE49-F238E27FC236}">
                <a16:creationId xmlns:a16="http://schemas.microsoft.com/office/drawing/2014/main" id="{FACAE070-9971-6137-05D3-A661A3C71CB4}"/>
              </a:ext>
            </a:extLst>
          </p:cNvPr>
          <p:cNvPicPr>
            <a:picLocks noChangeAspect="1"/>
          </p:cNvPicPr>
          <p:nvPr/>
        </p:nvPicPr>
        <p:blipFill>
          <a:blip r:embed="rId3"/>
          <a:srcRect/>
          <a:stretch/>
        </p:blipFill>
        <p:spPr>
          <a:xfrm>
            <a:off x="1850084" y="1691640"/>
            <a:ext cx="8491832" cy="3217817"/>
          </a:xfrm>
          <a:prstGeom prst="rect">
            <a:avLst/>
          </a:prstGeom>
        </p:spPr>
      </p:pic>
      <p:sp>
        <p:nvSpPr>
          <p:cNvPr id="3" name="TextBox 2">
            <a:extLst>
              <a:ext uri="{FF2B5EF4-FFF2-40B4-BE49-F238E27FC236}">
                <a16:creationId xmlns:a16="http://schemas.microsoft.com/office/drawing/2014/main" id="{C715306A-EA31-AA39-1948-E3E32074A761}"/>
              </a:ext>
            </a:extLst>
          </p:cNvPr>
          <p:cNvSpPr txBox="1"/>
          <p:nvPr/>
        </p:nvSpPr>
        <p:spPr>
          <a:xfrm>
            <a:off x="933450" y="3839329"/>
            <a:ext cx="6096000" cy="369332"/>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800" dirty="0">
                <a:solidFill>
                  <a:schemeClr val="tx1">
                    <a:lumMod val="75000"/>
                    <a:lumOff val="25000"/>
                  </a:schemeClr>
                </a:solidFill>
                <a:latin typeface="Gotham" panose="02000504050000020004" pitchFamily="2" charset="0"/>
              </a:rPr>
              <a:t>Each plot has its own set of options</a:t>
            </a:r>
          </a:p>
        </p:txBody>
      </p:sp>
    </p:spTree>
    <p:extLst>
      <p:ext uri="{BB962C8B-B14F-4D97-AF65-F5344CB8AC3E}">
        <p14:creationId xmlns:p14="http://schemas.microsoft.com/office/powerpoint/2010/main" val="4240448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p:txBody>
          <a:bodyPr/>
          <a:lstStyle/>
          <a:p>
            <a:r>
              <a:rPr lang="en-US" dirty="0"/>
              <a:t>VISUALIZATIONS (PT. 3)</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4" name="Picture 3">
            <a:extLst>
              <a:ext uri="{FF2B5EF4-FFF2-40B4-BE49-F238E27FC236}">
                <a16:creationId xmlns:a16="http://schemas.microsoft.com/office/drawing/2014/main" id="{FACAE070-9971-6137-05D3-A661A3C71CB4}"/>
              </a:ext>
            </a:extLst>
          </p:cNvPr>
          <p:cNvPicPr>
            <a:picLocks noChangeAspect="1"/>
          </p:cNvPicPr>
          <p:nvPr/>
        </p:nvPicPr>
        <p:blipFill>
          <a:blip r:embed="rId3"/>
          <a:srcRect/>
          <a:stretch/>
        </p:blipFill>
        <p:spPr>
          <a:xfrm>
            <a:off x="1619173" y="1774430"/>
            <a:ext cx="8953654" cy="3052237"/>
          </a:xfrm>
          <a:prstGeom prst="rect">
            <a:avLst/>
          </a:prstGeom>
        </p:spPr>
      </p:pic>
      <p:sp>
        <p:nvSpPr>
          <p:cNvPr id="3" name="TextBox 2">
            <a:extLst>
              <a:ext uri="{FF2B5EF4-FFF2-40B4-BE49-F238E27FC236}">
                <a16:creationId xmlns:a16="http://schemas.microsoft.com/office/drawing/2014/main" id="{1A1651FE-D870-9FD2-06F3-690C40CC562F}"/>
              </a:ext>
            </a:extLst>
          </p:cNvPr>
          <p:cNvSpPr txBox="1"/>
          <p:nvPr/>
        </p:nvSpPr>
        <p:spPr>
          <a:xfrm>
            <a:off x="933450" y="3839329"/>
            <a:ext cx="6096000" cy="369332"/>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800" dirty="0">
                <a:solidFill>
                  <a:schemeClr val="tx1">
                    <a:lumMod val="75000"/>
                    <a:lumOff val="25000"/>
                  </a:schemeClr>
                </a:solidFill>
                <a:latin typeface="Gotham" panose="02000504050000020004" pitchFamily="2" charset="0"/>
              </a:rPr>
              <a:t>Each plot has its own set of options</a:t>
            </a:r>
          </a:p>
        </p:txBody>
      </p:sp>
    </p:spTree>
    <p:extLst>
      <p:ext uri="{BB962C8B-B14F-4D97-AF65-F5344CB8AC3E}">
        <p14:creationId xmlns:p14="http://schemas.microsoft.com/office/powerpoint/2010/main" val="367190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p:txBody>
          <a:bodyPr/>
          <a:lstStyle/>
          <a:p>
            <a:r>
              <a:rPr lang="en-US" dirty="0"/>
              <a:t>VISUALIZATIONS (PT. 4)</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4" name="Picture 3">
            <a:extLst>
              <a:ext uri="{FF2B5EF4-FFF2-40B4-BE49-F238E27FC236}">
                <a16:creationId xmlns:a16="http://schemas.microsoft.com/office/drawing/2014/main" id="{FACAE070-9971-6137-05D3-A661A3C71CB4}"/>
              </a:ext>
            </a:extLst>
          </p:cNvPr>
          <p:cNvPicPr>
            <a:picLocks noChangeAspect="1"/>
          </p:cNvPicPr>
          <p:nvPr/>
        </p:nvPicPr>
        <p:blipFill>
          <a:blip r:embed="rId3"/>
          <a:srcRect/>
          <a:stretch/>
        </p:blipFill>
        <p:spPr>
          <a:xfrm>
            <a:off x="2766259" y="1691640"/>
            <a:ext cx="6659482" cy="3217817"/>
          </a:xfrm>
          <a:prstGeom prst="rect">
            <a:avLst/>
          </a:prstGeom>
        </p:spPr>
      </p:pic>
    </p:spTree>
    <p:extLst>
      <p:ext uri="{BB962C8B-B14F-4D97-AF65-F5344CB8AC3E}">
        <p14:creationId xmlns:p14="http://schemas.microsoft.com/office/powerpoint/2010/main" val="258628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p:txBody>
          <a:bodyPr/>
          <a:lstStyle/>
          <a:p>
            <a:r>
              <a:rPr lang="en-US" dirty="0"/>
              <a:t>VISUALIZATIONS (PT. 5)</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4" name="Picture 3">
            <a:extLst>
              <a:ext uri="{FF2B5EF4-FFF2-40B4-BE49-F238E27FC236}">
                <a16:creationId xmlns:a16="http://schemas.microsoft.com/office/drawing/2014/main" id="{FACAE070-9971-6137-05D3-A661A3C71CB4}"/>
              </a:ext>
            </a:extLst>
          </p:cNvPr>
          <p:cNvPicPr>
            <a:picLocks noChangeAspect="1"/>
          </p:cNvPicPr>
          <p:nvPr/>
        </p:nvPicPr>
        <p:blipFill>
          <a:blip r:embed="rId3"/>
          <a:srcRect/>
          <a:stretch/>
        </p:blipFill>
        <p:spPr>
          <a:xfrm>
            <a:off x="2141019" y="2030321"/>
            <a:ext cx="7909962" cy="2797357"/>
          </a:xfrm>
          <a:prstGeom prst="rect">
            <a:avLst/>
          </a:prstGeom>
        </p:spPr>
      </p:pic>
      <p:sp>
        <p:nvSpPr>
          <p:cNvPr id="3" name="TextBox 2">
            <a:extLst>
              <a:ext uri="{FF2B5EF4-FFF2-40B4-BE49-F238E27FC236}">
                <a16:creationId xmlns:a16="http://schemas.microsoft.com/office/drawing/2014/main" id="{249A941C-17D3-56DF-6BFB-74EB2F1E785D}"/>
              </a:ext>
            </a:extLst>
          </p:cNvPr>
          <p:cNvSpPr txBox="1"/>
          <p:nvPr/>
        </p:nvSpPr>
        <p:spPr>
          <a:xfrm>
            <a:off x="933450" y="3839329"/>
            <a:ext cx="6096000" cy="369332"/>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800" dirty="0">
                <a:solidFill>
                  <a:schemeClr val="tx1">
                    <a:lumMod val="75000"/>
                    <a:lumOff val="25000"/>
                  </a:schemeClr>
                </a:solidFill>
                <a:latin typeface="Gotham" panose="02000504050000020004" pitchFamily="2" charset="0"/>
              </a:rPr>
              <a:t>Each plot has its own set of options</a:t>
            </a:r>
          </a:p>
        </p:txBody>
      </p:sp>
    </p:spTree>
    <p:extLst>
      <p:ext uri="{BB962C8B-B14F-4D97-AF65-F5344CB8AC3E}">
        <p14:creationId xmlns:p14="http://schemas.microsoft.com/office/powerpoint/2010/main" val="81133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2.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282</TotalTime>
  <Words>1099</Words>
  <Application>Microsoft Macintosh PowerPoint</Application>
  <PresentationFormat>Widescreen</PresentationFormat>
  <Paragraphs>81</Paragraphs>
  <Slides>13</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Gotham</vt:lpstr>
      <vt:lpstr>Söhne</vt:lpstr>
      <vt:lpstr>Office Theme</vt:lpstr>
      <vt:lpstr>DATA 824 FINAL PROJECT</vt:lpstr>
      <vt:lpstr>What’s The Story?</vt:lpstr>
      <vt:lpstr>What’s the DATA?</vt:lpstr>
      <vt:lpstr>ANALYSIS</vt:lpstr>
      <vt:lpstr>VISUALIZATIONS (PT. 1)</vt:lpstr>
      <vt:lpstr>VISUALIZATIONS (PT. 2)</vt:lpstr>
      <vt:lpstr>VISUALIZATIONS (PT. 3)</vt:lpstr>
      <vt:lpstr>VISUALIZATIONS (PT. 4)</vt:lpstr>
      <vt:lpstr>VISUALIZATIONS (PT. 5)</vt:lpstr>
      <vt:lpstr>DESIGN PROCESS</vt:lpstr>
      <vt:lpstr>INSIGHTS what made this interesting enough to Explore?</vt:lpstr>
      <vt:lpstr>GITHUB INFORMATION</vt:lpstr>
      <vt:lpstr>THANK YOU For a GREAT SEMESTER!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824 FINAL PROJECT</dc:title>
  <dc:creator>t wils</dc:creator>
  <cp:lastModifiedBy>Lisovskaia, Ekaterina</cp:lastModifiedBy>
  <cp:revision>7</cp:revision>
  <dcterms:created xsi:type="dcterms:W3CDTF">2023-12-07T00:07:01Z</dcterms:created>
  <dcterms:modified xsi:type="dcterms:W3CDTF">2023-12-12T22:47:20Z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